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51F3B4-3970-4678-B2F6-CF40753E2B31}" v="1112" dt="2023-11-15T15:54:14.3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a Mihovilović" userId="S::lina.mihovilovic@skole.hr::19b05ce7-91e5-4724-bf5e-6b9c43a0656a" providerId="AD" clId="Web-{A851F3B4-3970-4678-B2F6-CF40753E2B31}"/>
    <pc:docChg chg="addSld modSld sldOrd addMainMaster delMainMaster">
      <pc:chgData name="Lina Mihovilović" userId="S::lina.mihovilovic@skole.hr::19b05ce7-91e5-4724-bf5e-6b9c43a0656a" providerId="AD" clId="Web-{A851F3B4-3970-4678-B2F6-CF40753E2B31}" dt="2023-11-15T15:54:12.678" v="1115" actId="20577"/>
      <pc:docMkLst>
        <pc:docMk/>
      </pc:docMkLst>
      <pc:sldChg chg="modSp mod modClrScheme chgLayout">
        <pc:chgData name="Lina Mihovilović" userId="S::lina.mihovilovic@skole.hr::19b05ce7-91e5-4724-bf5e-6b9c43a0656a" providerId="AD" clId="Web-{A851F3B4-3970-4678-B2F6-CF40753E2B31}" dt="2023-11-15T15:34:51.310" v="1040" actId="20577"/>
        <pc:sldMkLst>
          <pc:docMk/>
          <pc:sldMk cId="109857222" sldId="256"/>
        </pc:sldMkLst>
        <pc:spChg chg="mod ord">
          <ac:chgData name="Lina Mihovilović" userId="S::lina.mihovilovic@skole.hr::19b05ce7-91e5-4724-bf5e-6b9c43a0656a" providerId="AD" clId="Web-{A851F3B4-3970-4678-B2F6-CF40753E2B31}" dt="2023-11-15T15:34:46.014" v="1039" actId="20577"/>
          <ac:spMkLst>
            <pc:docMk/>
            <pc:sldMk cId="109857222" sldId="256"/>
            <ac:spMk id="2" creationId="{00000000-0000-0000-0000-000000000000}"/>
          </ac:spMkLst>
        </pc:spChg>
        <pc:spChg chg="mod ord">
          <ac:chgData name="Lina Mihovilović" userId="S::lina.mihovilovic@skole.hr::19b05ce7-91e5-4724-bf5e-6b9c43a0656a" providerId="AD" clId="Web-{A851F3B4-3970-4678-B2F6-CF40753E2B31}" dt="2023-11-15T15:34:51.310" v="1040" actId="20577"/>
          <ac:spMkLst>
            <pc:docMk/>
            <pc:sldMk cId="109857222" sldId="256"/>
            <ac:spMk id="3" creationId="{00000000-0000-0000-0000-000000000000}"/>
          </ac:spMkLst>
        </pc:spChg>
      </pc:sldChg>
      <pc:sldChg chg="addSp modSp new mod setBg">
        <pc:chgData name="Lina Mihovilović" userId="S::lina.mihovilovic@skole.hr::19b05ce7-91e5-4724-bf5e-6b9c43a0656a" providerId="AD" clId="Web-{A851F3B4-3970-4678-B2F6-CF40753E2B31}" dt="2023-11-15T15:48:34.334" v="1105" actId="20577"/>
        <pc:sldMkLst>
          <pc:docMk/>
          <pc:sldMk cId="1475603732" sldId="257"/>
        </pc:sldMkLst>
        <pc:spChg chg="mod">
          <ac:chgData name="Lina Mihovilović" userId="S::lina.mihovilovic@skole.hr::19b05ce7-91e5-4724-bf5e-6b9c43a0656a" providerId="AD" clId="Web-{A851F3B4-3970-4678-B2F6-CF40753E2B31}" dt="2023-11-15T15:35:00.545" v="1041" actId="20577"/>
          <ac:spMkLst>
            <pc:docMk/>
            <pc:sldMk cId="1475603732" sldId="257"/>
            <ac:spMk id="2" creationId="{C261044B-6B75-4709-DDB3-B9B43080BF7B}"/>
          </ac:spMkLst>
        </pc:spChg>
        <pc:spChg chg="mod">
          <ac:chgData name="Lina Mihovilović" userId="S::lina.mihovilovic@skole.hr::19b05ce7-91e5-4724-bf5e-6b9c43a0656a" providerId="AD" clId="Web-{A851F3B4-3970-4678-B2F6-CF40753E2B31}" dt="2023-11-15T15:48:34.334" v="1105" actId="20577"/>
          <ac:spMkLst>
            <pc:docMk/>
            <pc:sldMk cId="1475603732" sldId="257"/>
            <ac:spMk id="3" creationId="{F038FF31-FFB9-51B2-D992-F8A76D40F2F1}"/>
          </ac:spMkLst>
        </pc:spChg>
        <pc:spChg chg="add">
          <ac:chgData name="Lina Mihovilović" userId="S::lina.mihovilovic@skole.hr::19b05ce7-91e5-4724-bf5e-6b9c43a0656a" providerId="AD" clId="Web-{A851F3B4-3970-4678-B2F6-CF40753E2B31}" dt="2023-11-15T15:34:15.043" v="1038"/>
          <ac:spMkLst>
            <pc:docMk/>
            <pc:sldMk cId="1475603732" sldId="257"/>
            <ac:spMk id="10" creationId="{ACD2860E-0FC7-4712-8780-EBC3BB9B2828}"/>
          </ac:spMkLst>
        </pc:spChg>
        <pc:picChg chg="add mod ord">
          <ac:chgData name="Lina Mihovilović" userId="S::lina.mihovilovic@skole.hr::19b05ce7-91e5-4724-bf5e-6b9c43a0656a" providerId="AD" clId="Web-{A851F3B4-3970-4678-B2F6-CF40753E2B31}" dt="2023-11-15T15:35:59.173" v="1048" actId="14100"/>
          <ac:picMkLst>
            <pc:docMk/>
            <pc:sldMk cId="1475603732" sldId="257"/>
            <ac:picMk id="4" creationId="{1482EFCC-A66B-2B8A-C4B5-D5C1B4E9A942}"/>
          </ac:picMkLst>
        </pc:picChg>
        <pc:picChg chg="add mod">
          <ac:chgData name="Lina Mihovilović" userId="S::lina.mihovilovic@skole.hr::19b05ce7-91e5-4724-bf5e-6b9c43a0656a" providerId="AD" clId="Web-{A851F3B4-3970-4678-B2F6-CF40753E2B31}" dt="2023-11-15T15:35:55.438" v="1047" actId="14100"/>
          <ac:picMkLst>
            <pc:docMk/>
            <pc:sldMk cId="1475603732" sldId="257"/>
            <ac:picMk id="5" creationId="{987BEEEE-B6ED-11CB-0C2B-1538EF543CE9}"/>
          </ac:picMkLst>
        </pc:picChg>
        <pc:picChg chg="add">
          <ac:chgData name="Lina Mihovilović" userId="S::lina.mihovilovic@skole.hr::19b05ce7-91e5-4724-bf5e-6b9c43a0656a" providerId="AD" clId="Web-{A851F3B4-3970-4678-B2F6-CF40753E2B31}" dt="2023-11-15T15:34:15.043" v="1038"/>
          <ac:picMkLst>
            <pc:docMk/>
            <pc:sldMk cId="1475603732" sldId="257"/>
            <ac:picMk id="12" creationId="{C953B73F-3789-45BA-81CD-3EFA7AC39D57}"/>
          </ac:picMkLst>
        </pc:picChg>
        <pc:cxnChg chg="add">
          <ac:chgData name="Lina Mihovilović" userId="S::lina.mihovilovic@skole.hr::19b05ce7-91e5-4724-bf5e-6b9c43a0656a" providerId="AD" clId="Web-{A851F3B4-3970-4678-B2F6-CF40753E2B31}" dt="2023-11-15T15:34:15.043" v="1038"/>
          <ac:cxnSpMkLst>
            <pc:docMk/>
            <pc:sldMk cId="1475603732" sldId="257"/>
            <ac:cxnSpMk id="14" creationId="{873DBC5E-E984-4F21-8861-4F0200900F37}"/>
          </ac:cxnSpMkLst>
        </pc:cxnChg>
      </pc:sldChg>
      <pc:sldChg chg="addSp modSp new mod setBg">
        <pc:chgData name="Lina Mihovilović" userId="S::lina.mihovilovic@skole.hr::19b05ce7-91e5-4724-bf5e-6b9c43a0656a" providerId="AD" clId="Web-{A851F3B4-3970-4678-B2F6-CF40753E2B31}" dt="2023-11-15T15:43:44.758" v="1072" actId="20577"/>
        <pc:sldMkLst>
          <pc:docMk/>
          <pc:sldMk cId="1891518796" sldId="258"/>
        </pc:sldMkLst>
        <pc:spChg chg="mod">
          <ac:chgData name="Lina Mihovilović" userId="S::lina.mihovilovic@skole.hr::19b05ce7-91e5-4724-bf5e-6b9c43a0656a" providerId="AD" clId="Web-{A851F3B4-3970-4678-B2F6-CF40753E2B31}" dt="2023-11-15T15:43:44.758" v="1072" actId="20577"/>
          <ac:spMkLst>
            <pc:docMk/>
            <pc:sldMk cId="1891518796" sldId="258"/>
            <ac:spMk id="2" creationId="{1DC21F10-66F5-4A05-40A1-94E085F89D86}"/>
          </ac:spMkLst>
        </pc:spChg>
        <pc:spChg chg="mod">
          <ac:chgData name="Lina Mihovilović" userId="S::lina.mihovilovic@skole.hr::19b05ce7-91e5-4724-bf5e-6b9c43a0656a" providerId="AD" clId="Web-{A851F3B4-3970-4678-B2F6-CF40753E2B31}" dt="2023-11-15T15:43:16.631" v="1069"/>
          <ac:spMkLst>
            <pc:docMk/>
            <pc:sldMk cId="1891518796" sldId="258"/>
            <ac:spMk id="3" creationId="{94D613E3-E428-B4C6-9659-F70510CDD98C}"/>
          </ac:spMkLst>
        </pc:spChg>
        <pc:spChg chg="add">
          <ac:chgData name="Lina Mihovilović" userId="S::lina.mihovilovic@skole.hr::19b05ce7-91e5-4724-bf5e-6b9c43a0656a" providerId="AD" clId="Web-{A851F3B4-3970-4678-B2F6-CF40753E2B31}" dt="2023-11-15T15:43:16.631" v="1069"/>
          <ac:spMkLst>
            <pc:docMk/>
            <pc:sldMk cId="1891518796" sldId="258"/>
            <ac:spMk id="10" creationId="{ACD2860E-0FC7-4712-8780-EBC3BB9B2828}"/>
          </ac:spMkLst>
        </pc:spChg>
        <pc:picChg chg="add mod">
          <ac:chgData name="Lina Mihovilović" userId="S::lina.mihovilovic@skole.hr::19b05ce7-91e5-4724-bf5e-6b9c43a0656a" providerId="AD" clId="Web-{A851F3B4-3970-4678-B2F6-CF40753E2B31}" dt="2023-11-15T15:43:16.631" v="1069"/>
          <ac:picMkLst>
            <pc:docMk/>
            <pc:sldMk cId="1891518796" sldId="258"/>
            <ac:picMk id="4" creationId="{61952520-636D-26FB-85BB-FA36E31CE798}"/>
          </ac:picMkLst>
        </pc:picChg>
        <pc:picChg chg="add mod">
          <ac:chgData name="Lina Mihovilović" userId="S::lina.mihovilovic@skole.hr::19b05ce7-91e5-4724-bf5e-6b9c43a0656a" providerId="AD" clId="Web-{A851F3B4-3970-4678-B2F6-CF40753E2B31}" dt="2023-11-15T15:43:16.631" v="1069"/>
          <ac:picMkLst>
            <pc:docMk/>
            <pc:sldMk cId="1891518796" sldId="258"/>
            <ac:picMk id="5" creationId="{EABF0BB9-3D9E-7C05-A51E-AB1800F8F2AC}"/>
          </ac:picMkLst>
        </pc:picChg>
        <pc:picChg chg="add">
          <ac:chgData name="Lina Mihovilović" userId="S::lina.mihovilovic@skole.hr::19b05ce7-91e5-4724-bf5e-6b9c43a0656a" providerId="AD" clId="Web-{A851F3B4-3970-4678-B2F6-CF40753E2B31}" dt="2023-11-15T15:43:16.631" v="1069"/>
          <ac:picMkLst>
            <pc:docMk/>
            <pc:sldMk cId="1891518796" sldId="258"/>
            <ac:picMk id="12" creationId="{C953B73F-3789-45BA-81CD-3EFA7AC39D57}"/>
          </ac:picMkLst>
        </pc:picChg>
        <pc:cxnChg chg="add">
          <ac:chgData name="Lina Mihovilović" userId="S::lina.mihovilovic@skole.hr::19b05ce7-91e5-4724-bf5e-6b9c43a0656a" providerId="AD" clId="Web-{A851F3B4-3970-4678-B2F6-CF40753E2B31}" dt="2023-11-15T15:43:16.631" v="1069"/>
          <ac:cxnSpMkLst>
            <pc:docMk/>
            <pc:sldMk cId="1891518796" sldId="258"/>
            <ac:cxnSpMk id="14" creationId="{873DBC5E-E984-4F21-8861-4F0200900F37}"/>
          </ac:cxnSpMkLst>
        </pc:cxnChg>
      </pc:sldChg>
      <pc:sldChg chg="addSp delSp modSp new mod setBg">
        <pc:chgData name="Lina Mihovilović" userId="S::lina.mihovilovic@skole.hr::19b05ce7-91e5-4724-bf5e-6b9c43a0656a" providerId="AD" clId="Web-{A851F3B4-3970-4678-B2F6-CF40753E2B31}" dt="2023-11-15T15:49:30.759" v="1112" actId="20577"/>
        <pc:sldMkLst>
          <pc:docMk/>
          <pc:sldMk cId="2358791781" sldId="259"/>
        </pc:sldMkLst>
        <pc:spChg chg="mod">
          <ac:chgData name="Lina Mihovilović" userId="S::lina.mihovilovic@skole.hr::19b05ce7-91e5-4724-bf5e-6b9c43a0656a" providerId="AD" clId="Web-{A851F3B4-3970-4678-B2F6-CF40753E2B31}" dt="2023-11-15T15:46:15.905" v="1094"/>
          <ac:spMkLst>
            <pc:docMk/>
            <pc:sldMk cId="2358791781" sldId="259"/>
            <ac:spMk id="2" creationId="{D0D078B0-FC41-A6CF-1E79-7550BACB7BDE}"/>
          </ac:spMkLst>
        </pc:spChg>
        <pc:spChg chg="mod ord">
          <ac:chgData name="Lina Mihovilović" userId="S::lina.mihovilovic@skole.hr::19b05ce7-91e5-4724-bf5e-6b9c43a0656a" providerId="AD" clId="Web-{A851F3B4-3970-4678-B2F6-CF40753E2B31}" dt="2023-11-15T15:49:30.759" v="1112" actId="20577"/>
          <ac:spMkLst>
            <pc:docMk/>
            <pc:sldMk cId="2358791781" sldId="259"/>
            <ac:spMk id="3" creationId="{ED11A4EC-61A2-25F5-93CE-61CA71F3C3CC}"/>
          </ac:spMkLst>
        </pc:spChg>
        <pc:spChg chg="add del">
          <ac:chgData name="Lina Mihovilović" userId="S::lina.mihovilovic@skole.hr::19b05ce7-91e5-4724-bf5e-6b9c43a0656a" providerId="AD" clId="Web-{A851F3B4-3970-4678-B2F6-CF40753E2B31}" dt="2023-11-15T15:43:32.569" v="1071"/>
          <ac:spMkLst>
            <pc:docMk/>
            <pc:sldMk cId="2358791781" sldId="259"/>
            <ac:spMk id="10" creationId="{ACD2860E-0FC7-4712-8780-EBC3BB9B2828}"/>
          </ac:spMkLst>
        </pc:spChg>
        <pc:spChg chg="add del">
          <ac:chgData name="Lina Mihovilović" userId="S::lina.mihovilovic@skole.hr::19b05ce7-91e5-4724-bf5e-6b9c43a0656a" providerId="AD" clId="Web-{A851F3B4-3970-4678-B2F6-CF40753E2B31}" dt="2023-11-15T15:46:15.905" v="1094"/>
          <ac:spMkLst>
            <pc:docMk/>
            <pc:sldMk cId="2358791781" sldId="259"/>
            <ac:spMk id="19" creationId="{61AFF773-FF3F-4613-B19B-592A1969C51E}"/>
          </ac:spMkLst>
        </pc:spChg>
        <pc:spChg chg="add">
          <ac:chgData name="Lina Mihovilović" userId="S::lina.mihovilovic@skole.hr::19b05ce7-91e5-4724-bf5e-6b9c43a0656a" providerId="AD" clId="Web-{A851F3B4-3970-4678-B2F6-CF40753E2B31}" dt="2023-11-15T15:46:15.905" v="1094"/>
          <ac:spMkLst>
            <pc:docMk/>
            <pc:sldMk cId="2358791781" sldId="259"/>
            <ac:spMk id="28" creationId="{ACD2860E-0FC7-4712-8780-EBC3BB9B2828}"/>
          </ac:spMkLst>
        </pc:spChg>
        <pc:picChg chg="add del mod">
          <ac:chgData name="Lina Mihovilović" userId="S::lina.mihovilovic@skole.hr::19b05ce7-91e5-4724-bf5e-6b9c43a0656a" providerId="AD" clId="Web-{A851F3B4-3970-4678-B2F6-CF40753E2B31}" dt="2023-11-15T15:42:22.379" v="1062"/>
          <ac:picMkLst>
            <pc:docMk/>
            <pc:sldMk cId="2358791781" sldId="259"/>
            <ac:picMk id="4" creationId="{A9FF9A8E-E0A2-3D68-A4DA-2D0A36CECD6E}"/>
          </ac:picMkLst>
        </pc:picChg>
        <pc:picChg chg="add del mod">
          <ac:chgData name="Lina Mihovilović" userId="S::lina.mihovilovic@skole.hr::19b05ce7-91e5-4724-bf5e-6b9c43a0656a" providerId="AD" clId="Web-{A851F3B4-3970-4678-B2F6-CF40753E2B31}" dt="2023-11-15T15:43:03.037" v="1067"/>
          <ac:picMkLst>
            <pc:docMk/>
            <pc:sldMk cId="2358791781" sldId="259"/>
            <ac:picMk id="5" creationId="{7A2EE46B-BFC4-5FBF-9E36-74A042927815}"/>
          </ac:picMkLst>
        </pc:picChg>
        <pc:picChg chg="add mod ord">
          <ac:chgData name="Lina Mihovilović" userId="S::lina.mihovilovic@skole.hr::19b05ce7-91e5-4724-bf5e-6b9c43a0656a" providerId="AD" clId="Web-{A851F3B4-3970-4678-B2F6-CF40753E2B31}" dt="2023-11-15T15:46:34.500" v="1098" actId="14100"/>
          <ac:picMkLst>
            <pc:docMk/>
            <pc:sldMk cId="2358791781" sldId="259"/>
            <ac:picMk id="6" creationId="{160B5F93-4BF6-2AED-2817-C6217D0CD1E3}"/>
          </ac:picMkLst>
        </pc:picChg>
        <pc:picChg chg="add del mod">
          <ac:chgData name="Lina Mihovilović" userId="S::lina.mihovilovic@skole.hr::19b05ce7-91e5-4724-bf5e-6b9c43a0656a" providerId="AD" clId="Web-{A851F3B4-3970-4678-B2F6-CF40753E2B31}" dt="2023-11-15T15:45:35.732" v="1092"/>
          <ac:picMkLst>
            <pc:docMk/>
            <pc:sldMk cId="2358791781" sldId="259"/>
            <ac:picMk id="7" creationId="{76BB3272-7766-6C66-81AA-3D94D4547CA2}"/>
          </ac:picMkLst>
        </pc:picChg>
        <pc:picChg chg="add mod">
          <ac:chgData name="Lina Mihovilović" userId="S::lina.mihovilovic@skole.hr::19b05ce7-91e5-4724-bf5e-6b9c43a0656a" providerId="AD" clId="Web-{A851F3B4-3970-4678-B2F6-CF40753E2B31}" dt="2023-11-15T15:46:27.516" v="1096" actId="14100"/>
          <ac:picMkLst>
            <pc:docMk/>
            <pc:sldMk cId="2358791781" sldId="259"/>
            <ac:picMk id="8" creationId="{E76D1068-BA81-3F8B-7765-5E37060C913F}"/>
          </ac:picMkLst>
        </pc:picChg>
        <pc:picChg chg="add del">
          <ac:chgData name="Lina Mihovilović" userId="S::lina.mihovilovic@skole.hr::19b05ce7-91e5-4724-bf5e-6b9c43a0656a" providerId="AD" clId="Web-{A851F3B4-3970-4678-B2F6-CF40753E2B31}" dt="2023-11-15T15:43:32.569" v="1071"/>
          <ac:picMkLst>
            <pc:docMk/>
            <pc:sldMk cId="2358791781" sldId="259"/>
            <ac:picMk id="12" creationId="{C953B73F-3789-45BA-81CD-3EFA7AC39D57}"/>
          </ac:picMkLst>
        </pc:picChg>
        <pc:picChg chg="add del">
          <ac:chgData name="Lina Mihovilović" userId="S::lina.mihovilovic@skole.hr::19b05ce7-91e5-4724-bf5e-6b9c43a0656a" providerId="AD" clId="Web-{A851F3B4-3970-4678-B2F6-CF40753E2B31}" dt="2023-11-15T15:46:15.905" v="1094"/>
          <ac:picMkLst>
            <pc:docMk/>
            <pc:sldMk cId="2358791781" sldId="259"/>
            <ac:picMk id="21" creationId="{CF1A01CD-C2E8-4C7C-AFBF-D1CCB4981158}"/>
          </ac:picMkLst>
        </pc:picChg>
        <pc:picChg chg="add">
          <ac:chgData name="Lina Mihovilović" userId="S::lina.mihovilovic@skole.hr::19b05ce7-91e5-4724-bf5e-6b9c43a0656a" providerId="AD" clId="Web-{A851F3B4-3970-4678-B2F6-CF40753E2B31}" dt="2023-11-15T15:46:15.905" v="1094"/>
          <ac:picMkLst>
            <pc:docMk/>
            <pc:sldMk cId="2358791781" sldId="259"/>
            <ac:picMk id="30" creationId="{C953B73F-3789-45BA-81CD-3EFA7AC39D57}"/>
          </ac:picMkLst>
        </pc:picChg>
        <pc:cxnChg chg="add del">
          <ac:chgData name="Lina Mihovilović" userId="S::lina.mihovilovic@skole.hr::19b05ce7-91e5-4724-bf5e-6b9c43a0656a" providerId="AD" clId="Web-{A851F3B4-3970-4678-B2F6-CF40753E2B31}" dt="2023-11-15T15:43:32.569" v="1071"/>
          <ac:cxnSpMkLst>
            <pc:docMk/>
            <pc:sldMk cId="2358791781" sldId="259"/>
            <ac:cxnSpMk id="14" creationId="{873DBC5E-E984-4F21-8861-4F0200900F37}"/>
          </ac:cxnSpMkLst>
        </pc:cxnChg>
        <pc:cxnChg chg="add del">
          <ac:chgData name="Lina Mihovilović" userId="S::lina.mihovilovic@skole.hr::19b05ce7-91e5-4724-bf5e-6b9c43a0656a" providerId="AD" clId="Web-{A851F3B4-3970-4678-B2F6-CF40753E2B31}" dt="2023-11-15T15:46:15.905" v="1094"/>
          <ac:cxnSpMkLst>
            <pc:docMk/>
            <pc:sldMk cId="2358791781" sldId="259"/>
            <ac:cxnSpMk id="23" creationId="{BEAB8901-5EDF-4946-9048-12FDA3D8B8D5}"/>
          </ac:cxnSpMkLst>
        </pc:cxnChg>
        <pc:cxnChg chg="add">
          <ac:chgData name="Lina Mihovilović" userId="S::lina.mihovilovic@skole.hr::19b05ce7-91e5-4724-bf5e-6b9c43a0656a" providerId="AD" clId="Web-{A851F3B4-3970-4678-B2F6-CF40753E2B31}" dt="2023-11-15T15:46:15.905" v="1094"/>
          <ac:cxnSpMkLst>
            <pc:docMk/>
            <pc:sldMk cId="2358791781" sldId="259"/>
            <ac:cxnSpMk id="32" creationId="{873DBC5E-E984-4F21-8861-4F0200900F37}"/>
          </ac:cxnSpMkLst>
        </pc:cxnChg>
      </pc:sldChg>
      <pc:sldChg chg="addSp modSp new mod ord setBg">
        <pc:chgData name="Lina Mihovilović" userId="S::lina.mihovilovic@skole.hr::19b05ce7-91e5-4724-bf5e-6b9c43a0656a" providerId="AD" clId="Web-{A851F3B4-3970-4678-B2F6-CF40753E2B31}" dt="2023-11-15T15:54:12.678" v="1115" actId="20577"/>
        <pc:sldMkLst>
          <pc:docMk/>
          <pc:sldMk cId="2539633782" sldId="260"/>
        </pc:sldMkLst>
        <pc:spChg chg="mod">
          <ac:chgData name="Lina Mihovilović" userId="S::lina.mihovilovic@skole.hr::19b05ce7-91e5-4724-bf5e-6b9c43a0656a" providerId="AD" clId="Web-{A851F3B4-3970-4678-B2F6-CF40753E2B31}" dt="2023-11-15T15:43:53.899" v="1073" actId="20577"/>
          <ac:spMkLst>
            <pc:docMk/>
            <pc:sldMk cId="2539633782" sldId="260"/>
            <ac:spMk id="2" creationId="{C956D159-48B8-30EF-6407-7E8FD6F77F27}"/>
          </ac:spMkLst>
        </pc:spChg>
        <pc:spChg chg="mod ord">
          <ac:chgData name="Lina Mihovilović" userId="S::lina.mihovilovic@skole.hr::19b05ce7-91e5-4724-bf5e-6b9c43a0656a" providerId="AD" clId="Web-{A851F3B4-3970-4678-B2F6-CF40753E2B31}" dt="2023-11-15T15:54:12.678" v="1115" actId="20577"/>
          <ac:spMkLst>
            <pc:docMk/>
            <pc:sldMk cId="2539633782" sldId="260"/>
            <ac:spMk id="3" creationId="{F6F908D4-5857-3109-A770-D0F50A666CDF}"/>
          </ac:spMkLst>
        </pc:spChg>
        <pc:spChg chg="add">
          <ac:chgData name="Lina Mihovilović" userId="S::lina.mihovilovic@skole.hr::19b05ce7-91e5-4724-bf5e-6b9c43a0656a" providerId="AD" clId="Web-{A851F3B4-3970-4678-B2F6-CF40753E2B31}" dt="2023-11-15T15:43:25.366" v="1070"/>
          <ac:spMkLst>
            <pc:docMk/>
            <pc:sldMk cId="2539633782" sldId="260"/>
            <ac:spMk id="10" creationId="{61AFF773-FF3F-4613-B19B-592A1969C51E}"/>
          </ac:spMkLst>
        </pc:spChg>
        <pc:picChg chg="add mod ord">
          <ac:chgData name="Lina Mihovilović" userId="S::lina.mihovilovic@skole.hr::19b05ce7-91e5-4724-bf5e-6b9c43a0656a" providerId="AD" clId="Web-{A851F3B4-3970-4678-B2F6-CF40753E2B31}" dt="2023-11-15T15:44:14.368" v="1077" actId="14100"/>
          <ac:picMkLst>
            <pc:docMk/>
            <pc:sldMk cId="2539633782" sldId="260"/>
            <ac:picMk id="4" creationId="{2D4B352C-EB9D-14FE-8208-DC01525B03B3}"/>
          </ac:picMkLst>
        </pc:picChg>
        <pc:picChg chg="add mod">
          <ac:chgData name="Lina Mihovilović" userId="S::lina.mihovilovic@skole.hr::19b05ce7-91e5-4724-bf5e-6b9c43a0656a" providerId="AD" clId="Web-{A851F3B4-3970-4678-B2F6-CF40753E2B31}" dt="2023-11-15T15:44:24.603" v="1079" actId="14100"/>
          <ac:picMkLst>
            <pc:docMk/>
            <pc:sldMk cId="2539633782" sldId="260"/>
            <ac:picMk id="5" creationId="{F7D08F23-3761-F184-3AA8-D90FA6A75156}"/>
          </ac:picMkLst>
        </pc:picChg>
        <pc:picChg chg="add">
          <ac:chgData name="Lina Mihovilović" userId="S::lina.mihovilovic@skole.hr::19b05ce7-91e5-4724-bf5e-6b9c43a0656a" providerId="AD" clId="Web-{A851F3B4-3970-4678-B2F6-CF40753E2B31}" dt="2023-11-15T15:43:25.366" v="1070"/>
          <ac:picMkLst>
            <pc:docMk/>
            <pc:sldMk cId="2539633782" sldId="260"/>
            <ac:picMk id="12" creationId="{CF1A01CD-C2E8-4C7C-AFBF-D1CCB4981158}"/>
          </ac:picMkLst>
        </pc:picChg>
        <pc:cxnChg chg="add">
          <ac:chgData name="Lina Mihovilović" userId="S::lina.mihovilovic@skole.hr::19b05ce7-91e5-4724-bf5e-6b9c43a0656a" providerId="AD" clId="Web-{A851F3B4-3970-4678-B2F6-CF40753E2B31}" dt="2023-11-15T15:43:25.366" v="1070"/>
          <ac:cxnSpMkLst>
            <pc:docMk/>
            <pc:sldMk cId="2539633782" sldId="260"/>
            <ac:cxnSpMk id="14" creationId="{BEAB8901-5EDF-4946-9048-12FDA3D8B8D5}"/>
          </ac:cxnSpMkLst>
        </pc:cxnChg>
      </pc:sldChg>
      <pc:sldMasterChg chg="del delSldLayout">
        <pc:chgData name="Lina Mihovilović" userId="S::lina.mihovilovic@skole.hr::19b05ce7-91e5-4724-bf5e-6b9c43a0656a" providerId="AD" clId="Web-{A851F3B4-3970-4678-B2F6-CF40753E2B31}" dt="2023-11-15T15:03:30.423" v="0"/>
        <pc:sldMasterMkLst>
          <pc:docMk/>
          <pc:sldMasterMk cId="2460954070" sldId="2147483660"/>
        </pc:sldMasterMkLst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2385387890" sldId="2147483661"/>
          </pc:sldLayoutMkLst>
        </pc:sldLayoutChg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2591524520" sldId="2147483663"/>
          </pc:sldLayoutMkLst>
        </pc:sldLayoutChg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1203092039" sldId="2147483664"/>
          </pc:sldLayoutMkLst>
        </pc:sldLayoutChg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3733172339" sldId="2147483665"/>
          </pc:sldLayoutMkLst>
        </pc:sldLayoutChg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3210312558" sldId="2147483666"/>
          </pc:sldLayoutMkLst>
        </pc:sldLayoutChg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1718958274" sldId="2147483669"/>
          </pc:sldLayoutMkLst>
        </pc:sldLayoutChg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2202905451" sldId="2147483670"/>
          </pc:sldLayoutMkLst>
        </pc:sldLayoutChg>
        <pc:sldLayoutChg chg="del">
          <pc:chgData name="Lina Mihovilović" userId="S::lina.mihovilovic@skole.hr::19b05ce7-91e5-4724-bf5e-6b9c43a0656a" providerId="AD" clId="Web-{A851F3B4-3970-4678-B2F6-CF40753E2B31}" dt="2023-11-15T15:03:30.423" v="0"/>
          <pc:sldLayoutMkLst>
            <pc:docMk/>
            <pc:sldMasterMk cId="2460954070" sldId="2147483660"/>
            <pc:sldLayoutMk cId="3479445657" sldId="2147483671"/>
          </pc:sldLayoutMkLst>
        </pc:sldLayoutChg>
      </pc:sldMasterChg>
      <pc:sldMasterChg chg="add del addSldLayout delSldLayout modSldLayout">
        <pc:chgData name="Lina Mihovilović" userId="S::lina.mihovilovic@skole.hr::19b05ce7-91e5-4724-bf5e-6b9c43a0656a" providerId="AD" clId="Web-{A851F3B4-3970-4678-B2F6-CF40753E2B31}" dt="2023-11-15T15:03:41.939" v="1"/>
        <pc:sldMasterMkLst>
          <pc:docMk/>
          <pc:sldMasterMk cId="8649931" sldId="2147483672"/>
        </pc:sldMasterMkLst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2303511630" sldId="2147483673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1319244401" sldId="2147483674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87787010" sldId="2147483675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2639141261" sldId="2147483676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2018292918" sldId="2147483677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1216482743" sldId="2147483678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3560009856" sldId="2147483679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3710124322" sldId="2147483680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265553907" sldId="2147483681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3914048487" sldId="2147483682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3770833603" sldId="2147483683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1133774933" sldId="2147483684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2478614432" sldId="2147483685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1492741901" sldId="2147483686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855810308" sldId="2147483687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1136596999" sldId="2147483688"/>
          </pc:sldLayoutMkLst>
        </pc:sldLayoutChg>
        <pc:sldLayoutChg chg="add del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8649931" sldId="2147483672"/>
            <pc:sldLayoutMk cId="2226004019" sldId="2147483689"/>
          </pc:sldLayoutMkLst>
        </pc:sldLayoutChg>
      </pc:sldMasterChg>
      <pc:sldMasterChg chg="add addSldLayout modSldLayout">
        <pc:chgData name="Lina Mihovilović" userId="S::lina.mihovilovic@skole.hr::19b05ce7-91e5-4724-bf5e-6b9c43a0656a" providerId="AD" clId="Web-{A851F3B4-3970-4678-B2F6-CF40753E2B31}" dt="2023-11-15T15:03:41.939" v="1"/>
        <pc:sldMasterMkLst>
          <pc:docMk/>
          <pc:sldMasterMk cId="342481527" sldId="2147483690"/>
        </pc:sldMasterMkLst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3980573679" sldId="2147483691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3379980784" sldId="2147483692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4080619325" sldId="2147483693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1012913858" sldId="2147483694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2152360885" sldId="2147483695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3958708454" sldId="2147483696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2007729669" sldId="2147483697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55670407" sldId="2147483698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2767949342" sldId="2147483699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3915826478" sldId="2147483700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3978632907" sldId="2147483701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1445059074" sldId="2147483702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280578489" sldId="2147483703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3179536581" sldId="2147483704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2901687238" sldId="2147483705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3639382746" sldId="2147483706"/>
          </pc:sldLayoutMkLst>
        </pc:sldLayoutChg>
        <pc:sldLayoutChg chg="add mod replId">
          <pc:chgData name="Lina Mihovilović" userId="S::lina.mihovilovic@skole.hr::19b05ce7-91e5-4724-bf5e-6b9c43a0656a" providerId="AD" clId="Web-{A851F3B4-3970-4678-B2F6-CF40753E2B31}" dt="2023-11-15T15:03:41.939" v="1"/>
          <pc:sldLayoutMkLst>
            <pc:docMk/>
            <pc:sldMasterMk cId="342481527" sldId="2147483690"/>
            <pc:sldLayoutMk cId="2060552862" sldId="2147483707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0573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826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8632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50590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78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9536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687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382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0552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980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0619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5/16/2024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913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360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8708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729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670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949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81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Arial"/>
                <a:cs typeface="Arial"/>
              </a:rPr>
              <a:t>AUGUSTOV HRAM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>
                <a:latin typeface="Arial"/>
                <a:cs typeface="Arial"/>
              </a:rPr>
              <a:t>Zavičajna nastava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55A1B64-C462-43C4-AAD7-E34435ADBD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30" y="101844"/>
            <a:ext cx="1194920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CD2860E-0FC7-4712-8780-EBC3BB9B28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953B73F-3789-45BA-81CD-3EFA7AC39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61044B-6B75-4709-DDB3-B9B43080B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0101" y="982132"/>
            <a:ext cx="6354633" cy="1303867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/>
                <a:cs typeface="Arial"/>
              </a:rPr>
              <a:t>FORUM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73DBC5E-E984-4F21-8861-4F0200900F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77057" y="2400639"/>
            <a:ext cx="5760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8FF31-FFB9-51B2-D992-F8A76D40F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385" y="2556932"/>
            <a:ext cx="7101243" cy="3318936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1800" err="1">
                <a:latin typeface="Arial"/>
                <a:cs typeface="Arial"/>
              </a:rPr>
              <a:t>središnji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trg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antičke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err="1">
                <a:latin typeface="Arial"/>
                <a:cs typeface="Arial"/>
              </a:rPr>
              <a:t>i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err="1">
                <a:latin typeface="Arial"/>
                <a:cs typeface="Arial"/>
              </a:rPr>
              <a:t>srednjovjekovne</a:t>
            </a:r>
            <a:r>
              <a:rPr lang="en-US" sz="1800" dirty="0">
                <a:latin typeface="Arial"/>
                <a:cs typeface="Arial"/>
              </a:rPr>
              <a:t> Pule</a:t>
            </a:r>
          </a:p>
          <a:p>
            <a:pPr>
              <a:lnSpc>
                <a:spcPct val="90000"/>
              </a:lnSpc>
              <a:buSzPct val="114999"/>
            </a:pPr>
            <a:r>
              <a:rPr lang="en-US" sz="1800" err="1">
                <a:latin typeface="Arial"/>
                <a:cs typeface="Arial"/>
              </a:rPr>
              <a:t>nalazi</a:t>
            </a:r>
            <a:r>
              <a:rPr lang="en-US" sz="1800" dirty="0">
                <a:latin typeface="Arial"/>
                <a:cs typeface="Arial"/>
              </a:rPr>
              <a:t> se </a:t>
            </a:r>
            <a:r>
              <a:rPr lang="en-US" sz="1800" err="1">
                <a:latin typeface="Arial"/>
                <a:cs typeface="Arial"/>
              </a:rPr>
              <a:t>na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zapadnoj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strani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grada</a:t>
            </a:r>
            <a:endParaRPr lang="en-US" sz="1800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sz="1800" err="1">
                <a:latin typeface="Arial"/>
                <a:cs typeface="Arial"/>
              </a:rPr>
              <a:t>izgrađen</a:t>
            </a:r>
            <a:r>
              <a:rPr lang="en-US" sz="1800" dirty="0">
                <a:latin typeface="Arial"/>
                <a:cs typeface="Arial"/>
              </a:rPr>
              <a:t> je </a:t>
            </a:r>
            <a:r>
              <a:rPr lang="en-US" sz="1800" err="1">
                <a:latin typeface="Arial"/>
                <a:cs typeface="Arial"/>
              </a:rPr>
              <a:t>tijekom</a:t>
            </a:r>
            <a:r>
              <a:rPr lang="en-US" sz="1800" dirty="0">
                <a:latin typeface="Arial"/>
                <a:cs typeface="Arial"/>
              </a:rPr>
              <a:t> 1. </a:t>
            </a:r>
            <a:r>
              <a:rPr lang="en-US" sz="1800" err="1">
                <a:latin typeface="Arial"/>
                <a:cs typeface="Arial"/>
              </a:rPr>
              <a:t>stoljeća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prije</a:t>
            </a:r>
            <a:r>
              <a:rPr lang="en-US" sz="1800" dirty="0">
                <a:latin typeface="Arial"/>
                <a:cs typeface="Arial"/>
              </a:rPr>
              <a:t> Krista</a:t>
            </a:r>
          </a:p>
          <a:p>
            <a:pPr>
              <a:lnSpc>
                <a:spcPct val="90000"/>
              </a:lnSpc>
              <a:buSzPct val="114999"/>
            </a:pPr>
            <a:r>
              <a:rPr lang="en-US" sz="1800" err="1">
                <a:latin typeface="Arial"/>
                <a:cs typeface="Arial"/>
              </a:rPr>
              <a:t>tamo</a:t>
            </a:r>
            <a:r>
              <a:rPr lang="en-US" sz="1800" dirty="0">
                <a:latin typeface="Arial"/>
                <a:cs typeface="Arial"/>
              </a:rPr>
              <a:t> se </a:t>
            </a:r>
            <a:r>
              <a:rPr lang="en-US" sz="1800" err="1">
                <a:latin typeface="Arial"/>
                <a:cs typeface="Arial"/>
              </a:rPr>
              <a:t>nalazila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gradska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uprava</a:t>
            </a:r>
            <a:endParaRPr lang="en-US" sz="1800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sz="1800" dirty="0" err="1">
                <a:latin typeface="Arial"/>
                <a:cs typeface="Arial"/>
              </a:rPr>
              <a:t>imao</a:t>
            </a:r>
            <a:r>
              <a:rPr lang="en-US" sz="1800" dirty="0">
                <a:latin typeface="Arial"/>
                <a:cs typeface="Arial"/>
              </a:rPr>
              <a:t> je </a:t>
            </a:r>
            <a:r>
              <a:rPr lang="en-US" sz="1800" dirty="0" err="1">
                <a:latin typeface="Arial"/>
                <a:cs typeface="Arial"/>
              </a:rPr>
              <a:t>hram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posvećen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Kapitolijskoj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tridiji</a:t>
            </a:r>
            <a:r>
              <a:rPr lang="en-US" sz="1800" dirty="0">
                <a:latin typeface="Arial"/>
                <a:cs typeface="Arial"/>
              </a:rPr>
              <a:t>- </a:t>
            </a:r>
            <a:r>
              <a:rPr lang="en-US" sz="1800" dirty="0" err="1">
                <a:latin typeface="Arial"/>
                <a:cs typeface="Arial"/>
              </a:rPr>
              <a:t>Jupiteru</a:t>
            </a:r>
            <a:r>
              <a:rPr lang="en-US" sz="1800" dirty="0">
                <a:latin typeface="Arial"/>
                <a:cs typeface="Arial"/>
              </a:rPr>
              <a:t>, </a:t>
            </a:r>
            <a:r>
              <a:rPr lang="en-US" sz="1800" dirty="0" err="1">
                <a:latin typeface="Arial"/>
                <a:cs typeface="Arial"/>
              </a:rPr>
              <a:t>Junoni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dirty="0" err="1">
                <a:latin typeface="Arial"/>
                <a:cs typeface="Arial"/>
              </a:rPr>
              <a:t>i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dirty="0" err="1">
                <a:latin typeface="Arial"/>
                <a:cs typeface="Arial"/>
              </a:rPr>
              <a:t>Menervi</a:t>
            </a:r>
          </a:p>
          <a:p>
            <a:pPr>
              <a:lnSpc>
                <a:spcPct val="90000"/>
              </a:lnSpc>
              <a:buSzPct val="114999"/>
            </a:pPr>
            <a:r>
              <a:rPr lang="en-US" sz="1800" err="1">
                <a:latin typeface="Arial"/>
                <a:cs typeface="Arial"/>
              </a:rPr>
              <a:t>središnji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i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err="1">
                <a:latin typeface="Arial"/>
                <a:cs typeface="Arial"/>
              </a:rPr>
              <a:t>još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dva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hrama</a:t>
            </a:r>
            <a:endParaRPr lang="en-US" sz="1800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sz="1800" err="1">
                <a:latin typeface="Arial"/>
                <a:cs typeface="Arial"/>
              </a:rPr>
              <a:t>očuvan</a:t>
            </a:r>
            <a:r>
              <a:rPr lang="en-US" sz="1800" dirty="0">
                <a:latin typeface="Arial"/>
                <a:cs typeface="Arial"/>
              </a:rPr>
              <a:t> je </a:t>
            </a:r>
            <a:r>
              <a:rPr lang="en-US" sz="1800" err="1">
                <a:latin typeface="Arial"/>
                <a:cs typeface="Arial"/>
              </a:rPr>
              <a:t>samo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Augustov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hram</a:t>
            </a:r>
            <a:r>
              <a:rPr lang="en-US" sz="1800" dirty="0">
                <a:latin typeface="Arial"/>
                <a:cs typeface="Arial"/>
              </a:rPr>
              <a:t>, a od </a:t>
            </a:r>
            <a:r>
              <a:rPr lang="en-US" sz="1800" err="1">
                <a:latin typeface="Arial"/>
                <a:cs typeface="Arial"/>
              </a:rPr>
              <a:t>drugog</a:t>
            </a:r>
            <a:r>
              <a:rPr lang="en-US" sz="1800" dirty="0">
                <a:latin typeface="Arial"/>
                <a:cs typeface="Arial"/>
              </a:rPr>
              <a:t> (</a:t>
            </a:r>
            <a:r>
              <a:rPr lang="en-US" sz="1800" err="1">
                <a:latin typeface="Arial"/>
                <a:cs typeface="Arial"/>
              </a:rPr>
              <a:t>Dijaninog</a:t>
            </a:r>
            <a:r>
              <a:rPr lang="en-US" sz="1800" dirty="0">
                <a:latin typeface="Arial"/>
                <a:cs typeface="Arial"/>
              </a:rPr>
              <a:t>) je </a:t>
            </a:r>
            <a:r>
              <a:rPr lang="en-US" sz="1800" err="1">
                <a:latin typeface="Arial"/>
                <a:cs typeface="Arial"/>
              </a:rPr>
              <a:t>vidljiv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stražnji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zid</a:t>
            </a:r>
            <a:r>
              <a:rPr lang="en-US" sz="1800" dirty="0">
                <a:latin typeface="Arial"/>
                <a:cs typeface="Arial"/>
              </a:rPr>
              <a:t> koji je bio </a:t>
            </a:r>
            <a:r>
              <a:rPr lang="en-US" sz="1800" err="1">
                <a:latin typeface="Arial"/>
                <a:cs typeface="Arial"/>
              </a:rPr>
              <a:t>iskorišten</a:t>
            </a:r>
            <a:r>
              <a:rPr lang="en-US" sz="1800" dirty="0">
                <a:latin typeface="Arial"/>
                <a:cs typeface="Arial"/>
              </a:rPr>
              <a:t> za </a:t>
            </a:r>
            <a:r>
              <a:rPr lang="en-US" sz="1800" err="1">
                <a:latin typeface="Arial"/>
                <a:cs typeface="Arial"/>
              </a:rPr>
              <a:t>izgradnju</a:t>
            </a:r>
            <a:r>
              <a:rPr lang="en-US" sz="1800" dirty="0">
                <a:latin typeface="Arial"/>
                <a:cs typeface="Arial"/>
              </a:rPr>
              <a:t> </a:t>
            </a:r>
            <a:r>
              <a:rPr lang="en-US" sz="1800" err="1">
                <a:latin typeface="Arial"/>
                <a:cs typeface="Arial"/>
              </a:rPr>
              <a:t>Gradske</a:t>
            </a:r>
            <a:r>
              <a:rPr lang="en-US" sz="1800" dirty="0">
                <a:latin typeface="Arial"/>
                <a:cs typeface="Arial"/>
              </a:rPr>
              <a:t> </a:t>
            </a:r>
            <a:r>
              <a:rPr lang="en-US" sz="1800" err="1">
                <a:latin typeface="Arial"/>
                <a:cs typeface="Arial"/>
              </a:rPr>
              <a:t>vijećnice</a:t>
            </a:r>
            <a:endParaRPr lang="en-US" sz="1800">
              <a:latin typeface="Arial"/>
              <a:cs typeface="Arial"/>
            </a:endParaRPr>
          </a:p>
        </p:txBody>
      </p:sp>
      <p:pic>
        <p:nvPicPr>
          <p:cNvPr id="5" name="Picture 4" descr="Augustov hram i forum u Puli - Istria Culture">
            <a:extLst>
              <a:ext uri="{FF2B5EF4-FFF2-40B4-BE49-F238E27FC236}">
                <a16:creationId xmlns:a16="http://schemas.microsoft.com/office/drawing/2014/main" id="{987BEEEE-B6ED-11CB-0C2B-1538EF543C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3" b="971"/>
          <a:stretch/>
        </p:blipFill>
        <p:spPr>
          <a:xfrm>
            <a:off x="8137325" y="953917"/>
            <a:ext cx="3125027" cy="2270651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  <p:pic>
        <p:nvPicPr>
          <p:cNvPr id="4" name="Picture 3" descr="Das Forum in Pula | Stadtplatz in Pula - Kroati.de √">
            <a:extLst>
              <a:ext uri="{FF2B5EF4-FFF2-40B4-BE49-F238E27FC236}">
                <a16:creationId xmlns:a16="http://schemas.microsoft.com/office/drawing/2014/main" id="{1482EFCC-A66B-2B8A-C4B5-D5C1B4E9A94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578" r="14202" b="2"/>
          <a:stretch/>
        </p:blipFill>
        <p:spPr>
          <a:xfrm>
            <a:off x="8135453" y="3631646"/>
            <a:ext cx="3128771" cy="2270651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475603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CD2860E-0FC7-4712-8780-EBC3BB9B28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953B73F-3789-45BA-81CD-3EFA7AC39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C21F10-66F5-4A05-40A1-94E085F89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0101" y="982132"/>
            <a:ext cx="6354633" cy="130386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100" b="1" dirty="0">
                <a:latin typeface="Arial"/>
                <a:cs typeface="Arial"/>
              </a:rPr>
              <a:t>O HRAMU</a:t>
            </a:r>
            <a:br>
              <a:rPr lang="en-US" sz="4100" dirty="0"/>
            </a:br>
            <a:endParaRPr lang="en-US" sz="41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73DBC5E-E984-4F21-8861-4F0200900F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77057" y="2400639"/>
            <a:ext cx="5760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D613E3-E428-B4C6-9659-F70510CDD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7385" y="2556932"/>
            <a:ext cx="6380065" cy="331893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err="1">
                <a:latin typeface="Arial"/>
                <a:cs typeface="Arial"/>
              </a:rPr>
              <a:t>posvećen</a:t>
            </a:r>
            <a:r>
              <a:rPr lang="en-US" dirty="0">
                <a:latin typeface="Arial"/>
                <a:cs typeface="Arial"/>
              </a:rPr>
              <a:t> je </a:t>
            </a:r>
            <a:r>
              <a:rPr lang="en-US" err="1">
                <a:latin typeface="Arial"/>
                <a:cs typeface="Arial"/>
              </a:rPr>
              <a:t>boginji</a:t>
            </a:r>
            <a:r>
              <a:rPr lang="en-US" dirty="0">
                <a:latin typeface="Arial"/>
                <a:cs typeface="Arial"/>
              </a:rPr>
              <a:t> Romi </a:t>
            </a:r>
            <a:r>
              <a:rPr lang="en-US" err="1">
                <a:latin typeface="Arial"/>
                <a:cs typeface="Arial"/>
              </a:rPr>
              <a:t>i</a:t>
            </a:r>
            <a:r>
              <a:rPr lang="en-US" dirty="0">
                <a:latin typeface="Arial"/>
                <a:cs typeface="Arial"/>
              </a:rPr>
              <a:t> </a:t>
            </a:r>
            <a:r>
              <a:rPr lang="en-US" err="1">
                <a:latin typeface="Arial"/>
                <a:cs typeface="Arial"/>
              </a:rPr>
              <a:t>caru</a:t>
            </a:r>
            <a:r>
              <a:rPr lang="en-US" dirty="0">
                <a:latin typeface="Arial"/>
                <a:cs typeface="Arial"/>
              </a:rPr>
              <a:t> Augustu</a:t>
            </a:r>
            <a:endParaRPr lang="en-US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err="1">
                <a:latin typeface="Arial"/>
                <a:cs typeface="Arial"/>
              </a:rPr>
              <a:t>ima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tipičnu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hramsku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konstrukciju</a:t>
            </a:r>
            <a:endParaRPr lang="en-US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err="1">
                <a:latin typeface="Arial"/>
                <a:cs typeface="Arial"/>
              </a:rPr>
              <a:t>nastao</a:t>
            </a:r>
            <a:r>
              <a:rPr lang="en-US" dirty="0">
                <a:latin typeface="Arial"/>
                <a:cs typeface="Arial"/>
              </a:rPr>
              <a:t> je </a:t>
            </a:r>
            <a:r>
              <a:rPr lang="en-US" err="1">
                <a:latin typeface="Arial"/>
                <a:cs typeface="Arial"/>
              </a:rPr>
              <a:t>između</a:t>
            </a:r>
            <a:r>
              <a:rPr lang="en-US" dirty="0">
                <a:latin typeface="Arial"/>
                <a:cs typeface="Arial"/>
              </a:rPr>
              <a:t> 2. </a:t>
            </a:r>
            <a:r>
              <a:rPr lang="en-US" err="1">
                <a:latin typeface="Arial"/>
                <a:cs typeface="Arial"/>
              </a:rPr>
              <a:t>godine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prije</a:t>
            </a:r>
            <a:r>
              <a:rPr lang="en-US" dirty="0">
                <a:latin typeface="Arial"/>
                <a:cs typeface="Arial"/>
              </a:rPr>
              <a:t> Krista </a:t>
            </a:r>
            <a:r>
              <a:rPr lang="en-US" err="1">
                <a:latin typeface="Arial"/>
                <a:cs typeface="Arial"/>
              </a:rPr>
              <a:t>i</a:t>
            </a:r>
            <a:r>
              <a:rPr lang="en-US" dirty="0">
                <a:latin typeface="Arial"/>
                <a:cs typeface="Arial"/>
              </a:rPr>
              <a:t> 14. </a:t>
            </a:r>
            <a:r>
              <a:rPr lang="en-US" err="1">
                <a:latin typeface="Arial"/>
                <a:cs typeface="Arial"/>
              </a:rPr>
              <a:t>godine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nakon</a:t>
            </a:r>
            <a:r>
              <a:rPr lang="en-US" dirty="0">
                <a:latin typeface="Arial"/>
                <a:cs typeface="Arial"/>
              </a:rPr>
              <a:t> Krista</a:t>
            </a:r>
            <a:endParaRPr lang="en-US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err="1">
                <a:latin typeface="Arial"/>
                <a:cs typeface="Arial"/>
              </a:rPr>
              <a:t>primjer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ranocarskog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rimskog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graditeljstva</a:t>
            </a:r>
            <a:endParaRPr lang="en-US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err="1">
                <a:latin typeface="Arial"/>
                <a:cs typeface="Arial"/>
              </a:rPr>
              <a:t>dekoracije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ukazuju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na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kasnohelenistički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utjecaj</a:t>
            </a:r>
            <a:endParaRPr lang="en-US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endParaRPr lang="en-US"/>
          </a:p>
          <a:p>
            <a:pPr>
              <a:lnSpc>
                <a:spcPct val="90000"/>
              </a:lnSpc>
              <a:buSzPct val="114999"/>
            </a:pPr>
            <a:endParaRPr lang="en-US"/>
          </a:p>
        </p:txBody>
      </p:sp>
      <p:pic>
        <p:nvPicPr>
          <p:cNvPr id="4" name="Picture 3" descr="Augustov hram i forum u Puli - Istria Culture">
            <a:extLst>
              <a:ext uri="{FF2B5EF4-FFF2-40B4-BE49-F238E27FC236}">
                <a16:creationId xmlns:a16="http://schemas.microsoft.com/office/drawing/2014/main" id="{61952520-636D-26FB-85BB-FA36E31CE7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3" b="2952"/>
          <a:stretch/>
        </p:blipFill>
        <p:spPr>
          <a:xfrm>
            <a:off x="8137325" y="1158024"/>
            <a:ext cx="2839277" cy="2066544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  <p:pic>
        <p:nvPicPr>
          <p:cNvPr id="5" name="Picture 4" descr="Augustov hram – Wikipedija">
            <a:extLst>
              <a:ext uri="{FF2B5EF4-FFF2-40B4-BE49-F238E27FC236}">
                <a16:creationId xmlns:a16="http://schemas.microsoft.com/office/drawing/2014/main" id="{EABF0BB9-3D9E-7C05-A51E-AB1800F8F2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" b="1737"/>
          <a:stretch/>
        </p:blipFill>
        <p:spPr>
          <a:xfrm>
            <a:off x="8135453" y="3631646"/>
            <a:ext cx="2843021" cy="2066544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891518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1AFF773-FF3F-4613-B19B-592A1969C5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F1A01CD-C2E8-4C7C-AFBF-D1CCB49811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56D159-48B8-30EF-6407-7E8FD6F77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6858" y="982132"/>
            <a:ext cx="4842190" cy="1774814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/>
                <a:cs typeface="Arial"/>
              </a:rPr>
              <a:t>POVIJEST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EAB8901-5EDF-4946-9048-12FDA3D8B8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346233" y="2838638"/>
            <a:ext cx="46634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ugustov hram i forum u Puli - Istria Culture">
            <a:extLst>
              <a:ext uri="{FF2B5EF4-FFF2-40B4-BE49-F238E27FC236}">
                <a16:creationId xmlns:a16="http://schemas.microsoft.com/office/drawing/2014/main" id="{F7D08F23-3761-F184-3AA8-D90FA6A7515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005" r="-4" b="13341"/>
          <a:stretch/>
        </p:blipFill>
        <p:spPr>
          <a:xfrm>
            <a:off x="941616" y="3085487"/>
            <a:ext cx="2570692" cy="2881544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  <p:pic>
        <p:nvPicPr>
          <p:cNvPr id="4" name="Picture 3" descr="GODINE 1945. U BOMBARDIRANJU RAZOREN JE AUGUSTOV HRAM. Ovo je čovjek koji  je predvodio obnovu velebnog antičkog spomenika u Puli - Glas Istre">
            <a:extLst>
              <a:ext uri="{FF2B5EF4-FFF2-40B4-BE49-F238E27FC236}">
                <a16:creationId xmlns:a16="http://schemas.microsoft.com/office/drawing/2014/main" id="{2D4B352C-EB9D-14FE-8208-DC01525B03B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653" r="10831" b="5"/>
          <a:stretch/>
        </p:blipFill>
        <p:spPr>
          <a:xfrm>
            <a:off x="3865187" y="3085486"/>
            <a:ext cx="2651193" cy="2881544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F908D4-5857-3109-A770-D0F50A666C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33" y="1158023"/>
            <a:ext cx="4528947" cy="469633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err="1">
                <a:latin typeface="Arial"/>
                <a:cs typeface="Arial"/>
              </a:rPr>
              <a:t>tijekom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povijesti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mijenjao</a:t>
            </a:r>
            <a:r>
              <a:rPr lang="en-US" dirty="0">
                <a:latin typeface="Arial"/>
                <a:cs typeface="Arial"/>
              </a:rPr>
              <a:t> je </a:t>
            </a:r>
            <a:r>
              <a:rPr lang="en-US" err="1">
                <a:latin typeface="Arial"/>
                <a:cs typeface="Arial"/>
              </a:rPr>
              <a:t>funkciju</a:t>
            </a:r>
            <a:endParaRPr lang="en-US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err="1">
                <a:latin typeface="Arial"/>
                <a:cs typeface="Arial"/>
              </a:rPr>
              <a:t>služio</a:t>
            </a:r>
            <a:r>
              <a:rPr lang="en-US" dirty="0">
                <a:latin typeface="Arial"/>
                <a:cs typeface="Arial"/>
              </a:rPr>
              <a:t> je </a:t>
            </a:r>
            <a:r>
              <a:rPr lang="en-US" err="1">
                <a:latin typeface="Arial"/>
                <a:cs typeface="Arial"/>
              </a:rPr>
              <a:t>kao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kršćanska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crkva</a:t>
            </a:r>
            <a:r>
              <a:rPr lang="en-US" dirty="0">
                <a:latin typeface="Arial"/>
                <a:cs typeface="Arial"/>
              </a:rPr>
              <a:t> </a:t>
            </a:r>
            <a:r>
              <a:rPr lang="en-US" err="1">
                <a:latin typeface="Arial"/>
                <a:cs typeface="Arial"/>
              </a:rPr>
              <a:t>i</a:t>
            </a:r>
            <a:r>
              <a:rPr lang="en-US" dirty="0">
                <a:latin typeface="Arial"/>
                <a:cs typeface="Arial"/>
              </a:rPr>
              <a:t> </a:t>
            </a:r>
            <a:r>
              <a:rPr lang="en-US" err="1">
                <a:latin typeface="Arial"/>
                <a:cs typeface="Arial"/>
              </a:rPr>
              <a:t>spremište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žita</a:t>
            </a:r>
            <a:endParaRPr lang="en-US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dirty="0">
                <a:latin typeface="Arial"/>
                <a:cs typeface="Arial"/>
              </a:rPr>
              <a:t>u 19. </a:t>
            </a:r>
            <a:r>
              <a:rPr lang="en-US" dirty="0" err="1">
                <a:latin typeface="Arial"/>
                <a:cs typeface="Arial"/>
              </a:rPr>
              <a:t>stoljeću</a:t>
            </a:r>
            <a:r>
              <a:rPr lang="en-US" dirty="0">
                <a:latin typeface="Arial"/>
                <a:cs typeface="Arial"/>
              </a:rPr>
              <a:t> </a:t>
            </a:r>
            <a:r>
              <a:rPr lang="en-US" dirty="0" err="1">
                <a:latin typeface="Arial"/>
                <a:cs typeface="Arial"/>
              </a:rPr>
              <a:t>pretvoren</a:t>
            </a:r>
            <a:r>
              <a:rPr lang="en-US" dirty="0">
                <a:latin typeface="Arial"/>
                <a:cs typeface="Arial"/>
              </a:rPr>
              <a:t> je u </a:t>
            </a:r>
            <a:r>
              <a:rPr lang="en-US" dirty="0" err="1">
                <a:latin typeface="Arial"/>
                <a:cs typeface="Arial"/>
              </a:rPr>
              <a:t>muzej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kamenih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spomenika</a:t>
            </a:r>
            <a:endParaRPr lang="en-US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dirty="0">
                <a:latin typeface="Arial"/>
                <a:cs typeface="Arial"/>
              </a:rPr>
              <a:t>u </a:t>
            </a:r>
            <a:r>
              <a:rPr lang="en-US" err="1">
                <a:latin typeface="Arial"/>
                <a:cs typeface="Arial"/>
              </a:rPr>
              <a:t>Drugom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svijetskom</a:t>
            </a:r>
            <a:r>
              <a:rPr lang="en-US" dirty="0">
                <a:latin typeface="Arial"/>
                <a:cs typeface="Arial"/>
              </a:rPr>
              <a:t> ratu je </a:t>
            </a:r>
            <a:r>
              <a:rPr lang="en-US" err="1">
                <a:latin typeface="Arial"/>
                <a:cs typeface="Arial"/>
              </a:rPr>
              <a:t>gotovo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potpuno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uništen</a:t>
            </a:r>
            <a:endParaRPr lang="en-US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err="1">
                <a:latin typeface="Arial"/>
                <a:cs typeface="Arial"/>
              </a:rPr>
              <a:t>rekonstrukcija</a:t>
            </a:r>
            <a:r>
              <a:rPr lang="en-US" dirty="0">
                <a:latin typeface="Arial"/>
                <a:cs typeface="Arial"/>
              </a:rPr>
              <a:t> je </a:t>
            </a:r>
            <a:r>
              <a:rPr lang="en-US" err="1">
                <a:latin typeface="Arial"/>
                <a:cs typeface="Arial"/>
              </a:rPr>
              <a:t>bila</a:t>
            </a:r>
            <a:r>
              <a:rPr lang="en-US" dirty="0">
                <a:latin typeface="Arial"/>
                <a:cs typeface="Arial"/>
              </a:rPr>
              <a:t> od 1945. do 1947. </a:t>
            </a:r>
          </a:p>
          <a:p>
            <a:pPr>
              <a:lnSpc>
                <a:spcPct val="90000"/>
              </a:lnSpc>
              <a:buSzPct val="114999"/>
            </a:pPr>
            <a:r>
              <a:rPr lang="en-US" err="1">
                <a:latin typeface="Arial"/>
                <a:cs typeface="Arial"/>
              </a:rPr>
              <a:t>danas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ima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funkciju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lapidarija</a:t>
            </a:r>
            <a:endParaRPr lang="en-US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9633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ACD2860E-0FC7-4712-8780-EBC3BB9B28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C953B73F-3789-45BA-81CD-3EFA7AC39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D078B0-FC41-A6CF-1E79-7550BACB7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0101" y="982132"/>
            <a:ext cx="6354633" cy="1303867"/>
          </a:xfrm>
        </p:spPr>
        <p:txBody>
          <a:bodyPr>
            <a:normAutofit/>
          </a:bodyPr>
          <a:lstStyle/>
          <a:p>
            <a:r>
              <a:rPr lang="en-US" b="1">
                <a:latin typeface="Arial"/>
                <a:cs typeface="Arial"/>
              </a:rPr>
              <a:t>IZGLED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73DBC5E-E984-4F21-8861-4F0200900F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77057" y="2400639"/>
            <a:ext cx="57607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11A4EC-61A2-25F5-93CE-61CA71F3C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0992" y="2556932"/>
            <a:ext cx="6556958" cy="3509436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90000"/>
              </a:lnSpc>
            </a:pPr>
            <a:r>
              <a:rPr lang="en-US" sz="1900" dirty="0" err="1">
                <a:latin typeface="Arial"/>
                <a:cs typeface="Arial"/>
              </a:rPr>
              <a:t>ima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dirty="0" err="1">
                <a:latin typeface="Arial"/>
                <a:cs typeface="Arial"/>
              </a:rPr>
              <a:t>oblik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dirty="0" err="1">
                <a:latin typeface="Arial"/>
                <a:cs typeface="Arial"/>
              </a:rPr>
              <a:t>četverokuta</a:t>
            </a:r>
            <a:endParaRPr lang="en-US" sz="1900" dirty="0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sz="1900" dirty="0" err="1">
                <a:latin typeface="Arial"/>
                <a:cs typeface="Arial"/>
              </a:rPr>
              <a:t>sastoji</a:t>
            </a:r>
            <a:r>
              <a:rPr lang="en-US" sz="1900" dirty="0">
                <a:latin typeface="Arial"/>
                <a:cs typeface="Arial"/>
              </a:rPr>
              <a:t> se od </a:t>
            </a:r>
            <a:r>
              <a:rPr lang="en-US" sz="1900" dirty="0" err="1">
                <a:latin typeface="Arial"/>
                <a:cs typeface="Arial"/>
              </a:rPr>
              <a:t>cele</a:t>
            </a:r>
            <a:r>
              <a:rPr lang="en-US" sz="1900" dirty="0">
                <a:latin typeface="Arial"/>
                <a:cs typeface="Arial"/>
              </a:rPr>
              <a:t>, </a:t>
            </a:r>
            <a:r>
              <a:rPr lang="en-US" sz="1900" dirty="0" err="1">
                <a:latin typeface="Arial"/>
                <a:cs typeface="Arial"/>
              </a:rPr>
              <a:t>zatvorene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dirty="0" err="1">
                <a:latin typeface="Arial"/>
                <a:cs typeface="Arial"/>
              </a:rPr>
              <a:t>prostorije</a:t>
            </a:r>
            <a:r>
              <a:rPr lang="en-US" sz="1900" dirty="0">
                <a:latin typeface="Arial"/>
                <a:cs typeface="Arial"/>
              </a:rPr>
              <a:t> </a:t>
            </a:r>
            <a:r>
              <a:rPr lang="en-US" sz="1900" dirty="0" err="1">
                <a:latin typeface="Arial"/>
                <a:cs typeface="Arial"/>
              </a:rPr>
              <a:t>i</a:t>
            </a:r>
            <a:r>
              <a:rPr lang="en-US" sz="1900" dirty="0">
                <a:latin typeface="Arial"/>
                <a:cs typeface="Arial"/>
              </a:rPr>
              <a:t> </a:t>
            </a:r>
            <a:r>
              <a:rPr lang="en-US" sz="1900" dirty="0" err="1">
                <a:latin typeface="Arial"/>
                <a:cs typeface="Arial"/>
              </a:rPr>
              <a:t>predvorja</a:t>
            </a:r>
            <a:r>
              <a:rPr lang="en-US" sz="1900" dirty="0">
                <a:latin typeface="Arial"/>
                <a:cs typeface="Arial"/>
              </a:rPr>
              <a:t> koji se </a:t>
            </a:r>
            <a:r>
              <a:rPr lang="en-US" sz="1900" dirty="0" err="1">
                <a:latin typeface="Arial"/>
                <a:cs typeface="Arial"/>
              </a:rPr>
              <a:t>otvara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dirty="0" err="1">
                <a:latin typeface="Arial"/>
                <a:cs typeface="Arial"/>
              </a:rPr>
              <a:t>prema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dirty="0" err="1">
                <a:latin typeface="Arial"/>
                <a:cs typeface="Arial"/>
              </a:rPr>
              <a:t>trgu</a:t>
            </a:r>
            <a:endParaRPr lang="en-US" sz="1900" dirty="0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sz="1900" err="1">
                <a:latin typeface="Arial"/>
                <a:cs typeface="Arial"/>
              </a:rPr>
              <a:t>omeđuju</a:t>
            </a:r>
            <a:r>
              <a:rPr lang="en-US" sz="1900" dirty="0">
                <a:latin typeface="Arial"/>
                <a:cs typeface="Arial"/>
              </a:rPr>
              <a:t> ga 4 stupa s </a:t>
            </a:r>
            <a:r>
              <a:rPr lang="en-US" sz="1900" err="1">
                <a:latin typeface="Arial"/>
                <a:cs typeface="Arial"/>
              </a:rPr>
              <a:t>prednje</a:t>
            </a:r>
            <a:r>
              <a:rPr lang="en-US" sz="1900" dirty="0">
                <a:latin typeface="Arial"/>
                <a:cs typeface="Arial"/>
              </a:rPr>
              <a:t> </a:t>
            </a:r>
            <a:r>
              <a:rPr lang="en-US" sz="1900" err="1">
                <a:latin typeface="Arial"/>
                <a:cs typeface="Arial"/>
              </a:rPr>
              <a:t>i</a:t>
            </a:r>
            <a:r>
              <a:rPr lang="en-US" sz="1900" dirty="0">
                <a:latin typeface="Arial"/>
                <a:cs typeface="Arial"/>
              </a:rPr>
              <a:t> po 1 </a:t>
            </a:r>
            <a:r>
              <a:rPr lang="en-US" sz="1900" err="1">
                <a:latin typeface="Arial"/>
                <a:cs typeface="Arial"/>
              </a:rPr>
              <a:t>na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err="1">
                <a:latin typeface="Arial"/>
                <a:cs typeface="Arial"/>
              </a:rPr>
              <a:t>bočnim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err="1">
                <a:latin typeface="Arial"/>
                <a:cs typeface="Arial"/>
              </a:rPr>
              <a:t>stranama</a:t>
            </a:r>
            <a:endParaRPr lang="en-US" sz="1900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sz="1900" dirty="0" err="1">
                <a:latin typeface="Arial"/>
                <a:cs typeface="Arial"/>
              </a:rPr>
              <a:t>stupovi</a:t>
            </a:r>
            <a:r>
              <a:rPr lang="en-US" sz="1900" dirty="0">
                <a:latin typeface="Arial"/>
                <a:cs typeface="Arial"/>
              </a:rPr>
              <a:t> </a:t>
            </a:r>
            <a:r>
              <a:rPr lang="en-US" sz="1900" dirty="0" err="1">
                <a:latin typeface="Arial"/>
                <a:cs typeface="Arial"/>
              </a:rPr>
              <a:t>su</a:t>
            </a:r>
            <a:r>
              <a:rPr lang="en-US" sz="1900" dirty="0">
                <a:latin typeface="Arial"/>
                <a:cs typeface="Arial"/>
              </a:rPr>
              <a:t> </a:t>
            </a:r>
            <a:r>
              <a:rPr lang="en-US" sz="1900" dirty="0" err="1">
                <a:latin typeface="Arial"/>
                <a:cs typeface="Arial"/>
              </a:rPr>
              <a:t>mramorni</a:t>
            </a:r>
            <a:r>
              <a:rPr lang="en-US" sz="1900" dirty="0">
                <a:latin typeface="Arial"/>
                <a:cs typeface="Arial"/>
              </a:rPr>
              <a:t>, </a:t>
            </a:r>
            <a:r>
              <a:rPr lang="en-US" sz="1900" dirty="0" err="1">
                <a:latin typeface="Arial"/>
                <a:cs typeface="Arial"/>
              </a:rPr>
              <a:t>završavaju</a:t>
            </a:r>
            <a:r>
              <a:rPr lang="en-US" sz="1900" dirty="0">
                <a:latin typeface="Arial"/>
                <a:cs typeface="Arial"/>
              </a:rPr>
              <a:t> s </a:t>
            </a:r>
            <a:r>
              <a:rPr lang="en-US" sz="1900" dirty="0" err="1">
                <a:latin typeface="Arial"/>
                <a:cs typeface="Arial"/>
              </a:rPr>
              <a:t>korintskim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dirty="0" err="1">
                <a:latin typeface="Arial"/>
                <a:cs typeface="Arial"/>
              </a:rPr>
              <a:t>kapitelima</a:t>
            </a:r>
            <a:endParaRPr lang="en-US" sz="1900" dirty="0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sz="1900" dirty="0" err="1">
                <a:latin typeface="Arial"/>
                <a:cs typeface="Arial"/>
              </a:rPr>
              <a:t>ima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dirty="0" err="1">
                <a:latin typeface="Arial"/>
                <a:cs typeface="Arial"/>
              </a:rPr>
              <a:t>trodijelni</a:t>
            </a:r>
            <a:r>
              <a:rPr lang="en-US" sz="1900" dirty="0">
                <a:latin typeface="Arial"/>
                <a:cs typeface="Arial"/>
              </a:rPr>
              <a:t> </a:t>
            </a:r>
            <a:r>
              <a:rPr lang="en-US" sz="1900" dirty="0" err="1">
                <a:latin typeface="Arial"/>
                <a:cs typeface="Arial"/>
              </a:rPr>
              <a:t>arhitav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dirty="0" err="1">
                <a:latin typeface="Arial"/>
                <a:cs typeface="Arial"/>
              </a:rPr>
              <a:t>iznad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dirty="0" err="1">
                <a:latin typeface="Arial"/>
                <a:cs typeface="Arial"/>
              </a:rPr>
              <a:t>kojega</a:t>
            </a:r>
            <a:r>
              <a:rPr lang="en-US" sz="1900" dirty="0">
                <a:latin typeface="Arial"/>
                <a:cs typeface="Arial"/>
              </a:rPr>
              <a:t> je </a:t>
            </a:r>
            <a:r>
              <a:rPr lang="en-US" sz="1900" dirty="0" err="1">
                <a:latin typeface="Arial"/>
                <a:cs typeface="Arial"/>
              </a:rPr>
              <a:t>friz</a:t>
            </a:r>
            <a:endParaRPr lang="en-US" sz="1900" dirty="0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r>
              <a:rPr lang="en-US" sz="1900" err="1">
                <a:latin typeface="Arial"/>
                <a:cs typeface="Arial"/>
              </a:rPr>
              <a:t>arhitav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err="1">
                <a:latin typeface="Arial"/>
                <a:cs typeface="Arial"/>
              </a:rPr>
              <a:t>nosi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err="1">
                <a:latin typeface="Arial"/>
                <a:cs typeface="Arial"/>
              </a:rPr>
              <a:t>natpis</a:t>
            </a:r>
            <a:r>
              <a:rPr lang="en-US" sz="1900" b="1" dirty="0">
                <a:latin typeface="Arial"/>
                <a:cs typeface="Arial"/>
              </a:rPr>
              <a:t> ROMAE ET AVGOSTO CAESARI DIVI FILIO PATRI PATRIAE</a:t>
            </a:r>
          </a:p>
          <a:p>
            <a:pPr>
              <a:lnSpc>
                <a:spcPct val="90000"/>
              </a:lnSpc>
              <a:buSzPct val="114999"/>
            </a:pPr>
            <a:r>
              <a:rPr lang="en-US" sz="1900" err="1">
                <a:latin typeface="Arial"/>
                <a:cs typeface="Arial"/>
              </a:rPr>
              <a:t>iznad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err="1">
                <a:latin typeface="Arial"/>
                <a:cs typeface="Arial"/>
              </a:rPr>
              <a:t>njega</a:t>
            </a:r>
            <a:r>
              <a:rPr lang="en-US" sz="1900" dirty="0">
                <a:latin typeface="Arial"/>
                <a:cs typeface="Arial"/>
              </a:rPr>
              <a:t> je </a:t>
            </a:r>
            <a:r>
              <a:rPr lang="en-US" sz="1900" err="1">
                <a:latin typeface="Arial"/>
                <a:cs typeface="Arial"/>
              </a:rPr>
              <a:t>trostuki</a:t>
            </a:r>
            <a:r>
              <a:rPr lang="en-US" sz="1900" dirty="0">
                <a:latin typeface="Arial"/>
                <a:cs typeface="Arial"/>
              </a:rPr>
              <a:t> </a:t>
            </a:r>
            <a:r>
              <a:rPr lang="en-US" sz="1900" err="1">
                <a:latin typeface="Arial"/>
                <a:cs typeface="Arial"/>
              </a:rPr>
              <a:t>zabat</a:t>
            </a:r>
            <a:r>
              <a:rPr lang="en-US" sz="1900" dirty="0">
                <a:latin typeface="Arial"/>
                <a:cs typeface="Arial"/>
              </a:rPr>
              <a:t> s </a:t>
            </a:r>
            <a:r>
              <a:rPr lang="en-US" sz="1900" err="1">
                <a:latin typeface="Arial"/>
                <a:cs typeface="Arial"/>
              </a:rPr>
              <a:t>okruglim</a:t>
            </a:r>
            <a:r>
              <a:rPr lang="en-US" sz="1900" dirty="0">
                <a:latin typeface="Arial"/>
                <a:cs typeface="Arial"/>
              </a:rPr>
              <a:t> </a:t>
            </a:r>
            <a:r>
              <a:rPr lang="en-US" sz="1900" err="1">
                <a:latin typeface="Arial"/>
                <a:cs typeface="Arial"/>
              </a:rPr>
              <a:t>medaljonom</a:t>
            </a:r>
            <a:endParaRPr lang="en-US" sz="1900">
              <a:latin typeface="Arial"/>
              <a:cs typeface="Arial"/>
            </a:endParaRPr>
          </a:p>
          <a:p>
            <a:pPr>
              <a:lnSpc>
                <a:spcPct val="90000"/>
              </a:lnSpc>
              <a:buSzPct val="114999"/>
            </a:pPr>
            <a:endParaRPr lang="en-US" sz="1700"/>
          </a:p>
        </p:txBody>
      </p:sp>
      <p:pic>
        <p:nvPicPr>
          <p:cNvPr id="8" name="Picture 7" descr="Augustov hram u Puli – Wikipedija / Википедија">
            <a:extLst>
              <a:ext uri="{FF2B5EF4-FFF2-40B4-BE49-F238E27FC236}">
                <a16:creationId xmlns:a16="http://schemas.microsoft.com/office/drawing/2014/main" id="{E76D1068-BA81-3F8B-7765-5E37060C91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728" r="-3" b="24767"/>
          <a:stretch/>
        </p:blipFill>
        <p:spPr>
          <a:xfrm>
            <a:off x="8042075" y="981132"/>
            <a:ext cx="3206669" cy="2311471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  <p:pic>
        <p:nvPicPr>
          <p:cNvPr id="6" name="Picture 5" descr="Temple of August| Istria | Arena 0ne 99 Glamping">
            <a:extLst>
              <a:ext uri="{FF2B5EF4-FFF2-40B4-BE49-F238E27FC236}">
                <a16:creationId xmlns:a16="http://schemas.microsoft.com/office/drawing/2014/main" id="{160B5F93-4BF6-2AED-2817-C6217D0CD1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003" r="-3" b="29304"/>
          <a:stretch/>
        </p:blipFill>
        <p:spPr>
          <a:xfrm>
            <a:off x="8040203" y="3631646"/>
            <a:ext cx="3210413" cy="2325079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3587917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234</Words>
  <Application>Microsoft Office PowerPoint</Application>
  <PresentationFormat>Široki zaslon</PresentationFormat>
  <Paragraphs>31</Paragraphs>
  <Slides>5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5</vt:i4>
      </vt:variant>
    </vt:vector>
  </HeadingPairs>
  <TitlesOfParts>
    <vt:vector size="8" baseType="lpstr">
      <vt:lpstr>Arial</vt:lpstr>
      <vt:lpstr>Garamond</vt:lpstr>
      <vt:lpstr>Organic</vt:lpstr>
      <vt:lpstr>AUGUSTOV HRAM</vt:lpstr>
      <vt:lpstr>FORUM</vt:lpstr>
      <vt:lpstr>O HRAMU </vt:lpstr>
      <vt:lpstr>POVIJEST</vt:lpstr>
      <vt:lpstr>IZGLED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Sandra Perinić</cp:lastModifiedBy>
  <cp:revision>243</cp:revision>
  <dcterms:created xsi:type="dcterms:W3CDTF">2023-11-15T15:03:15Z</dcterms:created>
  <dcterms:modified xsi:type="dcterms:W3CDTF">2024-05-16T12:08:40Z</dcterms:modified>
</cp:coreProperties>
</file>