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081F4-9432-42B5-88E4-C205350B1D49}" v="1070" dt="2023-11-15T17:37:18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 Mihovilović" userId="S::lina.mihovilovic@skole.hr::19b05ce7-91e5-4724-bf5e-6b9c43a0656a" providerId="AD" clId="Web-{DF8081F4-9432-42B5-88E4-C205350B1D49}"/>
    <pc:docChg chg="addSld delSld modSld sldOrd addMainMaster delMainMaster">
      <pc:chgData name="Lina Mihovilović" userId="S::lina.mihovilovic@skole.hr::19b05ce7-91e5-4724-bf5e-6b9c43a0656a" providerId="AD" clId="Web-{DF8081F4-9432-42B5-88E4-C205350B1D49}" dt="2023-11-15T17:36:05.763" v="1070" actId="20577"/>
      <pc:docMkLst>
        <pc:docMk/>
      </pc:docMkLst>
      <pc:sldChg chg="modSp mod modClrScheme chgLayout">
        <pc:chgData name="Lina Mihovilović" userId="S::lina.mihovilovic@skole.hr::19b05ce7-91e5-4724-bf5e-6b9c43a0656a" providerId="AD" clId="Web-{DF8081F4-9432-42B5-88E4-C205350B1D49}" dt="2023-11-15T16:12:29.321" v="635" actId="20577"/>
        <pc:sldMkLst>
          <pc:docMk/>
          <pc:sldMk cId="109857222" sldId="256"/>
        </pc:sldMkLst>
        <pc:spChg chg="mod ord">
          <ac:chgData name="Lina Mihovilović" userId="S::lina.mihovilovic@skole.hr::19b05ce7-91e5-4724-bf5e-6b9c43a0656a" providerId="AD" clId="Web-{DF8081F4-9432-42B5-88E4-C205350B1D49}" dt="2023-11-15T16:12:29.321" v="635" actId="20577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Lina Mihovilović" userId="S::lina.mihovilovic@skole.hr::19b05ce7-91e5-4724-bf5e-6b9c43a0656a" providerId="AD" clId="Web-{DF8081F4-9432-42B5-88E4-C205350B1D49}" dt="2023-11-15T15:57:08.576" v="21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addSp modSp new mod setBg">
        <pc:chgData name="Lina Mihovilović" userId="S::lina.mihovilovic@skole.hr::19b05ce7-91e5-4724-bf5e-6b9c43a0656a" providerId="AD" clId="Web-{DF8081F4-9432-42B5-88E4-C205350B1D49}" dt="2023-11-15T16:59:15.278" v="1065" actId="20577"/>
        <pc:sldMkLst>
          <pc:docMk/>
          <pc:sldMk cId="576447986" sldId="257"/>
        </pc:sldMkLst>
        <pc:spChg chg="mod">
          <ac:chgData name="Lina Mihovilović" userId="S::lina.mihovilovic@skole.hr::19b05ce7-91e5-4724-bf5e-6b9c43a0656a" providerId="AD" clId="Web-{DF8081F4-9432-42B5-88E4-C205350B1D49}" dt="2023-11-15T16:16:14.875" v="671" actId="20577"/>
          <ac:spMkLst>
            <pc:docMk/>
            <pc:sldMk cId="576447986" sldId="257"/>
            <ac:spMk id="2" creationId="{F978BEC2-B193-DA5F-F753-C5968935BE6C}"/>
          </ac:spMkLst>
        </pc:spChg>
        <pc:spChg chg="mod ord">
          <ac:chgData name="Lina Mihovilović" userId="S::lina.mihovilovic@skole.hr::19b05ce7-91e5-4724-bf5e-6b9c43a0656a" providerId="AD" clId="Web-{DF8081F4-9432-42B5-88E4-C205350B1D49}" dt="2023-11-15T16:59:15.278" v="1065" actId="20577"/>
          <ac:spMkLst>
            <pc:docMk/>
            <pc:sldMk cId="576447986" sldId="257"/>
            <ac:spMk id="3" creationId="{A0863AC3-D4B1-CBAA-CEF5-F7F068C64AF6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15:42.827" v="667"/>
          <ac:spMkLst>
            <pc:docMk/>
            <pc:sldMk cId="576447986" sldId="257"/>
            <ac:spMk id="9" creationId="{2024F6EB-04DC-4C6D-8485-FCD53A4A95AD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15:42.827" v="667"/>
          <ac:spMkLst>
            <pc:docMk/>
            <pc:sldMk cId="576447986" sldId="257"/>
            <ac:spMk id="13" creationId="{8881F853-6081-4216-9876-4D863309A03F}"/>
          </ac:spMkLst>
        </pc:spChg>
        <pc:picChg chg="add mod">
          <ac:chgData name="Lina Mihovilović" userId="S::lina.mihovilovic@skole.hr::19b05ce7-91e5-4724-bf5e-6b9c43a0656a" providerId="AD" clId="Web-{DF8081F4-9432-42B5-88E4-C205350B1D49}" dt="2023-11-15T16:15:42.827" v="667"/>
          <ac:picMkLst>
            <pc:docMk/>
            <pc:sldMk cId="576447986" sldId="257"/>
            <ac:picMk id="4" creationId="{F4F68E53-DD86-04BB-56A5-57E638C80A32}"/>
          </ac:picMkLst>
        </pc:picChg>
        <pc:picChg chg="add">
          <ac:chgData name="Lina Mihovilović" userId="S::lina.mihovilovic@skole.hr::19b05ce7-91e5-4724-bf5e-6b9c43a0656a" providerId="AD" clId="Web-{DF8081F4-9432-42B5-88E4-C205350B1D49}" dt="2023-11-15T16:15:42.827" v="667"/>
          <ac:picMkLst>
            <pc:docMk/>
            <pc:sldMk cId="576447986" sldId="257"/>
            <ac:picMk id="11" creationId="{7A795FBE-101B-4063-A5FC-8C0624B3534B}"/>
          </ac:picMkLst>
        </pc:picChg>
        <pc:cxnChg chg="add">
          <ac:chgData name="Lina Mihovilović" userId="S::lina.mihovilovic@skole.hr::19b05ce7-91e5-4724-bf5e-6b9c43a0656a" providerId="AD" clId="Web-{DF8081F4-9432-42B5-88E4-C205350B1D49}" dt="2023-11-15T16:15:42.827" v="667"/>
          <ac:cxnSpMkLst>
            <pc:docMk/>
            <pc:sldMk cId="576447986" sldId="257"/>
            <ac:cxnSpMk id="15" creationId="{68EF61C2-EE68-43FF-A497-F2E60EA5320A}"/>
          </ac:cxnSpMkLst>
        </pc:cxnChg>
      </pc:sldChg>
      <pc:sldChg chg="addSp modSp new mod setBg">
        <pc:chgData name="Lina Mihovilović" userId="S::lina.mihovilovic@skole.hr::19b05ce7-91e5-4724-bf5e-6b9c43a0656a" providerId="AD" clId="Web-{DF8081F4-9432-42B5-88E4-C205350B1D49}" dt="2023-11-15T17:25:55.169" v="1067" actId="20577"/>
        <pc:sldMkLst>
          <pc:docMk/>
          <pc:sldMk cId="479112519" sldId="258"/>
        </pc:sldMkLst>
        <pc:spChg chg="mod">
          <ac:chgData name="Lina Mihovilović" userId="S::lina.mihovilovic@skole.hr::19b05ce7-91e5-4724-bf5e-6b9c43a0656a" providerId="AD" clId="Web-{DF8081F4-9432-42B5-88E4-C205350B1D49}" dt="2023-11-15T16:17:14.830" v="676"/>
          <ac:spMkLst>
            <pc:docMk/>
            <pc:sldMk cId="479112519" sldId="258"/>
            <ac:spMk id="2" creationId="{00E4E4C8-0F03-EC2E-4820-E5D685C9898B}"/>
          </ac:spMkLst>
        </pc:spChg>
        <pc:spChg chg="mod ord">
          <ac:chgData name="Lina Mihovilović" userId="S::lina.mihovilovic@skole.hr::19b05ce7-91e5-4724-bf5e-6b9c43a0656a" providerId="AD" clId="Web-{DF8081F4-9432-42B5-88E4-C205350B1D49}" dt="2023-11-15T17:25:55.169" v="1067" actId="20577"/>
          <ac:spMkLst>
            <pc:docMk/>
            <pc:sldMk cId="479112519" sldId="258"/>
            <ac:spMk id="3" creationId="{198E2CA5-E29A-A7A8-F442-4F515B057222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17:14.830" v="676"/>
          <ac:spMkLst>
            <pc:docMk/>
            <pc:sldMk cId="479112519" sldId="258"/>
            <ac:spMk id="9" creationId="{75992D15-28AF-4556-BC89-A7F67910E69F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17:14.830" v="676"/>
          <ac:spMkLst>
            <pc:docMk/>
            <pc:sldMk cId="479112519" sldId="258"/>
            <ac:spMk id="13" creationId="{187CCEC0-145B-4141-B732-88009F63F7B1}"/>
          </ac:spMkLst>
        </pc:spChg>
        <pc:picChg chg="add mod">
          <ac:chgData name="Lina Mihovilović" userId="S::lina.mihovilovic@skole.hr::19b05ce7-91e5-4724-bf5e-6b9c43a0656a" providerId="AD" clId="Web-{DF8081F4-9432-42B5-88E4-C205350B1D49}" dt="2023-11-15T16:17:35.330" v="680" actId="14100"/>
          <ac:picMkLst>
            <pc:docMk/>
            <pc:sldMk cId="479112519" sldId="258"/>
            <ac:picMk id="4" creationId="{AB4886C1-DEBE-3CD3-8C19-8E082346B97E}"/>
          </ac:picMkLst>
        </pc:picChg>
        <pc:picChg chg="add">
          <ac:chgData name="Lina Mihovilović" userId="S::lina.mihovilovic@skole.hr::19b05ce7-91e5-4724-bf5e-6b9c43a0656a" providerId="AD" clId="Web-{DF8081F4-9432-42B5-88E4-C205350B1D49}" dt="2023-11-15T16:17:14.830" v="676"/>
          <ac:picMkLst>
            <pc:docMk/>
            <pc:sldMk cId="479112519" sldId="258"/>
            <ac:picMk id="11" creationId="{9D87824D-0C70-41B3-97E0-830727C65BDF}"/>
          </ac:picMkLst>
        </pc:picChg>
        <pc:cxnChg chg="add">
          <ac:chgData name="Lina Mihovilović" userId="S::lina.mihovilovic@skole.hr::19b05ce7-91e5-4724-bf5e-6b9c43a0656a" providerId="AD" clId="Web-{DF8081F4-9432-42B5-88E4-C205350B1D49}" dt="2023-11-15T16:17:14.830" v="676"/>
          <ac:cxnSpMkLst>
            <pc:docMk/>
            <pc:sldMk cId="479112519" sldId="258"/>
            <ac:cxnSpMk id="15" creationId="{E370EA99-3255-45B2-A6FB-899DBE4116E7}"/>
          </ac:cxnSpMkLst>
        </pc:cxnChg>
      </pc:sldChg>
      <pc:sldChg chg="addSp modSp new mod setBg">
        <pc:chgData name="Lina Mihovilović" userId="S::lina.mihovilovic@skole.hr::19b05ce7-91e5-4724-bf5e-6b9c43a0656a" providerId="AD" clId="Web-{DF8081F4-9432-42B5-88E4-C205350B1D49}" dt="2023-11-15T17:36:05.763" v="1070" actId="20577"/>
        <pc:sldMkLst>
          <pc:docMk/>
          <pc:sldMk cId="4007112638" sldId="259"/>
        </pc:sldMkLst>
        <pc:spChg chg="mod">
          <ac:chgData name="Lina Mihovilović" userId="S::lina.mihovilovic@skole.hr::19b05ce7-91e5-4724-bf5e-6b9c43a0656a" providerId="AD" clId="Web-{DF8081F4-9432-42B5-88E4-C205350B1D49}" dt="2023-11-15T16:21:23.853" v="685" actId="20577"/>
          <ac:spMkLst>
            <pc:docMk/>
            <pc:sldMk cId="4007112638" sldId="259"/>
            <ac:spMk id="2" creationId="{F435E789-DFC6-69F1-60C5-09943CA29702}"/>
          </ac:spMkLst>
        </pc:spChg>
        <pc:spChg chg="mod">
          <ac:chgData name="Lina Mihovilović" userId="S::lina.mihovilovic@skole.hr::19b05ce7-91e5-4724-bf5e-6b9c43a0656a" providerId="AD" clId="Web-{DF8081F4-9432-42B5-88E4-C205350B1D49}" dt="2023-11-15T17:36:05.763" v="1070" actId="20577"/>
          <ac:spMkLst>
            <pc:docMk/>
            <pc:sldMk cId="4007112638" sldId="259"/>
            <ac:spMk id="3" creationId="{CF114863-BA3C-E92A-BE24-645D2AFD3E0D}"/>
          </ac:spMkLst>
        </pc:spChg>
        <pc:picChg chg="add mod">
          <ac:chgData name="Lina Mihovilović" userId="S::lina.mihovilovic@skole.hr::19b05ce7-91e5-4724-bf5e-6b9c43a0656a" providerId="AD" clId="Web-{DF8081F4-9432-42B5-88E4-C205350B1D49}" dt="2023-11-15T16:21:13.649" v="684" actId="14100"/>
          <ac:picMkLst>
            <pc:docMk/>
            <pc:sldMk cId="4007112638" sldId="259"/>
            <ac:picMk id="4" creationId="{B26C88F1-27C8-9F2E-FF4B-8E417071B9A9}"/>
          </ac:picMkLst>
        </pc:picChg>
      </pc:sldChg>
      <pc:sldChg chg="addSp modSp new mod setBg">
        <pc:chgData name="Lina Mihovilović" userId="S::lina.mihovilovic@skole.hr::19b05ce7-91e5-4724-bf5e-6b9c43a0656a" providerId="AD" clId="Web-{DF8081F4-9432-42B5-88E4-C205350B1D49}" dt="2023-11-15T16:23:26.106" v="699" actId="14100"/>
        <pc:sldMkLst>
          <pc:docMk/>
          <pc:sldMk cId="4042323449" sldId="260"/>
        </pc:sldMkLst>
        <pc:spChg chg="mod">
          <ac:chgData name="Lina Mihovilović" userId="S::lina.mihovilovic@skole.hr::19b05ce7-91e5-4724-bf5e-6b9c43a0656a" providerId="AD" clId="Web-{DF8081F4-9432-42B5-88E4-C205350B1D49}" dt="2023-11-15T16:23:02.715" v="695"/>
          <ac:spMkLst>
            <pc:docMk/>
            <pc:sldMk cId="4042323449" sldId="260"/>
            <ac:spMk id="2" creationId="{850D4A6B-DAD1-EF9F-0681-F5272B806FA9}"/>
          </ac:spMkLst>
        </pc:spChg>
        <pc:spChg chg="mod">
          <ac:chgData name="Lina Mihovilović" userId="S::lina.mihovilovic@skole.hr::19b05ce7-91e5-4724-bf5e-6b9c43a0656a" providerId="AD" clId="Web-{DF8081F4-9432-42B5-88E4-C205350B1D49}" dt="2023-11-15T16:23:26.106" v="699" actId="14100"/>
          <ac:spMkLst>
            <pc:docMk/>
            <pc:sldMk cId="4042323449" sldId="260"/>
            <ac:spMk id="3" creationId="{C203AD07-8A02-FF40-15E3-040C7AA64801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23:02.715" v="695"/>
          <ac:spMkLst>
            <pc:docMk/>
            <pc:sldMk cId="4042323449" sldId="260"/>
            <ac:spMk id="11" creationId="{CE422711-9A8E-4645-9A09-11BE4A025B39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23:02.715" v="695"/>
          <ac:spMkLst>
            <pc:docMk/>
            <pc:sldMk cId="4042323449" sldId="260"/>
            <ac:spMk id="17" creationId="{9186D272-4201-42CA-89A9-4635FD75D0A6}"/>
          </ac:spMkLst>
        </pc:spChg>
        <pc:picChg chg="add mod ord">
          <ac:chgData name="Lina Mihovilović" userId="S::lina.mihovilovic@skole.hr::19b05ce7-91e5-4724-bf5e-6b9c43a0656a" providerId="AD" clId="Web-{DF8081F4-9432-42B5-88E4-C205350B1D49}" dt="2023-11-15T16:23:02.715" v="695"/>
          <ac:picMkLst>
            <pc:docMk/>
            <pc:sldMk cId="4042323449" sldId="260"/>
            <ac:picMk id="4" creationId="{C1DE49B7-C83E-D673-B8B4-ED6A18C940B2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23:02.715" v="695"/>
          <ac:picMkLst>
            <pc:docMk/>
            <pc:sldMk cId="4042323449" sldId="260"/>
            <ac:picMk id="5" creationId="{3DCC6118-762E-F488-F2B8-A6799AE56959}"/>
          </ac:picMkLst>
        </pc:picChg>
        <pc:picChg chg="add mod">
          <ac:chgData name="Lina Mihovilović" userId="S::lina.mihovilovic@skole.hr::19b05ce7-91e5-4724-bf5e-6b9c43a0656a" providerId="AD" clId="Web-{DF8081F4-9432-42B5-88E4-C205350B1D49}" dt="2023-11-15T16:23:02.715" v="695"/>
          <ac:picMkLst>
            <pc:docMk/>
            <pc:sldMk cId="4042323449" sldId="260"/>
            <ac:picMk id="6" creationId="{B45C742F-B18D-9E24-BDCC-B9DD3E3416E5}"/>
          </ac:picMkLst>
        </pc:picChg>
        <pc:picChg chg="add">
          <ac:chgData name="Lina Mihovilović" userId="S::lina.mihovilovic@skole.hr::19b05ce7-91e5-4724-bf5e-6b9c43a0656a" providerId="AD" clId="Web-{DF8081F4-9432-42B5-88E4-C205350B1D49}" dt="2023-11-15T16:23:02.715" v="695"/>
          <ac:picMkLst>
            <pc:docMk/>
            <pc:sldMk cId="4042323449" sldId="260"/>
            <ac:picMk id="13" creationId="{F48507A6-D0B9-40DB-80CD-B6430A88B489}"/>
          </ac:picMkLst>
        </pc:picChg>
        <pc:cxnChg chg="add">
          <ac:chgData name="Lina Mihovilović" userId="S::lina.mihovilovic@skole.hr::19b05ce7-91e5-4724-bf5e-6b9c43a0656a" providerId="AD" clId="Web-{DF8081F4-9432-42B5-88E4-C205350B1D49}" dt="2023-11-15T16:23:02.715" v="695"/>
          <ac:cxnSpMkLst>
            <pc:docMk/>
            <pc:sldMk cId="4042323449" sldId="260"/>
            <ac:cxnSpMk id="15" creationId="{CC27FA74-C409-49AC-BD2B-A3ED70E0D620}"/>
          </ac:cxnSpMkLst>
        </pc:cxnChg>
      </pc:sldChg>
      <pc:sldChg chg="addSp delSp modSp new mod setBg">
        <pc:chgData name="Lina Mihovilović" userId="S::lina.mihovilovic@skole.hr::19b05ce7-91e5-4724-bf5e-6b9c43a0656a" providerId="AD" clId="Web-{DF8081F4-9432-42B5-88E4-C205350B1D49}" dt="2023-11-15T16:53:23.831" v="1061" actId="20577"/>
        <pc:sldMkLst>
          <pc:docMk/>
          <pc:sldMk cId="162125829" sldId="261"/>
        </pc:sldMkLst>
        <pc:spChg chg="mod">
          <ac:chgData name="Lina Mihovilović" userId="S::lina.mihovilovic@skole.hr::19b05ce7-91e5-4724-bf5e-6b9c43a0656a" providerId="AD" clId="Web-{DF8081F4-9432-42B5-88E4-C205350B1D49}" dt="2023-11-15T16:45:33.426" v="968" actId="14100"/>
          <ac:spMkLst>
            <pc:docMk/>
            <pc:sldMk cId="162125829" sldId="261"/>
            <ac:spMk id="2" creationId="{36209924-1B9C-2C78-B513-B351959E5A94}"/>
          </ac:spMkLst>
        </pc:spChg>
        <pc:spChg chg="mod ord">
          <ac:chgData name="Lina Mihovilović" userId="S::lina.mihovilovic@skole.hr::19b05ce7-91e5-4724-bf5e-6b9c43a0656a" providerId="AD" clId="Web-{DF8081F4-9432-42B5-88E4-C205350B1D49}" dt="2023-11-15T16:53:23.831" v="1061" actId="20577"/>
          <ac:spMkLst>
            <pc:docMk/>
            <pc:sldMk cId="162125829" sldId="261"/>
            <ac:spMk id="3" creationId="{CEECC3F9-465C-1F7D-43AD-076623261655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28:33.365" v="762"/>
          <ac:spMkLst>
            <pc:docMk/>
            <pc:sldMk cId="162125829" sldId="261"/>
            <ac:spMk id="10" creationId="{CE422711-9A8E-4645-9A09-11BE4A025B39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28:33.365" v="762"/>
          <ac:spMkLst>
            <pc:docMk/>
            <pc:sldMk cId="162125829" sldId="261"/>
            <ac:spMk id="16" creationId="{9186D272-4201-42CA-89A9-4635FD75D0A6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3:48.345" v="940"/>
          <ac:spMkLst>
            <pc:docMk/>
            <pc:sldMk cId="162125829" sldId="261"/>
            <ac:spMk id="18" creationId="{E76F0C4D-5A54-4649-9723-E5C977C5AEEE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3:48.345" v="940"/>
          <ac:spMkLst>
            <pc:docMk/>
            <pc:sldMk cId="162125829" sldId="261"/>
            <ac:spMk id="20" creationId="{AEA3548D-8633-4E5A-828C-482EA9A32BD1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28:24.615" v="757"/>
          <ac:spMkLst>
            <pc:docMk/>
            <pc:sldMk cId="162125829" sldId="261"/>
            <ac:spMk id="21" creationId="{FCE562BF-B382-4FD1-8049-FAF4DE8C50B7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3:48.345" v="940"/>
          <ac:spMkLst>
            <pc:docMk/>
            <pc:sldMk cId="162125829" sldId="261"/>
            <ac:spMk id="22" creationId="{B430F638-09EF-44E7-A66A-61CE6730D26D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3:48.345" v="940"/>
          <ac:spMkLst>
            <pc:docMk/>
            <pc:sldMk cId="162125829" sldId="261"/>
            <ac:spMk id="26" creationId="{D7E53422-4253-4181-A105-86C0B9026ED1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44:07.221" v="945"/>
          <ac:spMkLst>
            <pc:docMk/>
            <pc:sldMk cId="162125829" sldId="261"/>
            <ac:spMk id="27" creationId="{F2E8329C-E7B4-474D-9E5A-A5333051AADD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3:48.345" v="940"/>
          <ac:spMkLst>
            <pc:docMk/>
            <pc:sldMk cId="162125829" sldId="261"/>
            <ac:spMk id="28" creationId="{CF114A24-C9A8-486F-BA90-FFE45C855C72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44:07.221" v="945"/>
          <ac:spMkLst>
            <pc:docMk/>
            <pc:sldMk cId="162125829" sldId="261"/>
            <ac:spMk id="29" creationId="{14686793-3C0F-461D-83AA-DCAAA81C37A6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4:01.674" v="942"/>
          <ac:spMkLst>
            <pc:docMk/>
            <pc:sldMk cId="162125829" sldId="261"/>
            <ac:spMk id="30" creationId="{1E89F0FF-E01D-4CAB-8334-2C01A051426F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4:01.674" v="942"/>
          <ac:spMkLst>
            <pc:docMk/>
            <pc:sldMk cId="162125829" sldId="261"/>
            <ac:spMk id="32" creationId="{D1151E86-8833-41FB-91F2-DBCBF6498EA9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4:01.674" v="942"/>
          <ac:spMkLst>
            <pc:docMk/>
            <pc:sldMk cId="162125829" sldId="261"/>
            <ac:spMk id="33" creationId="{D0E3198A-8299-4E88-A5FC-EBB8CD0E6B9E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4:01.674" v="942"/>
          <ac:spMkLst>
            <pc:docMk/>
            <pc:sldMk cId="162125829" sldId="261"/>
            <ac:spMk id="35" creationId="{02C1DE72-9DC2-45CA-8EF4-6AC932D9B93B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44:07.221" v="945"/>
          <ac:spMkLst>
            <pc:docMk/>
            <pc:sldMk cId="162125829" sldId="261"/>
            <ac:spMk id="36" creationId="{60E23ACF-C7AE-4257-B496-88DD59540430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44:07.221" v="945"/>
          <ac:spMkLst>
            <pc:docMk/>
            <pc:sldMk cId="162125829" sldId="261"/>
            <ac:spMk id="37" creationId="{A6AB14E5-8DDC-4AE6-B29D-48BE0B817786}"/>
          </ac:spMkLst>
        </pc:spChg>
        <pc:grpChg chg="add del">
          <ac:chgData name="Lina Mihovilović" userId="S::lina.mihovilovic@skole.hr::19b05ce7-91e5-4724-bf5e-6b9c43a0656a" providerId="AD" clId="Web-{DF8081F4-9432-42B5-88E4-C205350B1D49}" dt="2023-11-15T16:43:48.345" v="940"/>
          <ac:grpSpMkLst>
            <pc:docMk/>
            <pc:sldMk cId="162125829" sldId="261"/>
            <ac:grpSpMk id="11" creationId="{565276D5-0E85-4C7D-8AA3-9F8D1D1B9233}"/>
          </ac:grpSpMkLst>
        </pc:grpChg>
        <pc:grpChg chg="add">
          <ac:chgData name="Lina Mihovilović" userId="S::lina.mihovilovic@skole.hr::19b05ce7-91e5-4724-bf5e-6b9c43a0656a" providerId="AD" clId="Web-{DF8081F4-9432-42B5-88E4-C205350B1D49}" dt="2023-11-15T16:44:07.221" v="945"/>
          <ac:grpSpMkLst>
            <pc:docMk/>
            <pc:sldMk cId="162125829" sldId="261"/>
            <ac:grpSpMk id="13" creationId="{710AD543-ADCD-4558-A306-DC36DE721152}"/>
          </ac:grpSpMkLst>
        </pc:grpChg>
        <pc:picChg chg="add del mod">
          <ac:chgData name="Lina Mihovilović" userId="S::lina.mihovilovic@skole.hr::19b05ce7-91e5-4724-bf5e-6b9c43a0656a" providerId="AD" clId="Web-{DF8081F4-9432-42B5-88E4-C205350B1D49}" dt="2023-11-15T16:34:10.250" v="839"/>
          <ac:picMkLst>
            <pc:docMk/>
            <pc:sldMk cId="162125829" sldId="261"/>
            <ac:picMk id="4" creationId="{CB2CED43-6EBF-E333-9C5D-261A1C811BDA}"/>
          </ac:picMkLst>
        </pc:picChg>
        <pc:picChg chg="add del mod">
          <ac:chgData name="Lina Mihovilović" userId="S::lina.mihovilovic@skole.hr::19b05ce7-91e5-4724-bf5e-6b9c43a0656a" providerId="AD" clId="Web-{DF8081F4-9432-42B5-88E4-C205350B1D49}" dt="2023-11-15T16:34:08.219" v="838"/>
          <ac:picMkLst>
            <pc:docMk/>
            <pc:sldMk cId="162125829" sldId="261"/>
            <ac:picMk id="5" creationId="{B229A616-B114-33BC-B53C-A0DE83935777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45:18.723" v="965" actId="14100"/>
          <ac:picMkLst>
            <pc:docMk/>
            <pc:sldMk cId="162125829" sldId="261"/>
            <ac:picMk id="6" creationId="{9A18A24F-5A2F-E1FA-4F0E-2615AC768EE2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44:36.753" v="950" actId="14100"/>
          <ac:picMkLst>
            <pc:docMk/>
            <pc:sldMk cId="162125829" sldId="261"/>
            <ac:picMk id="7" creationId="{C2929494-C1B6-D88F-19B9-4B5B52EFDA7F}"/>
          </ac:picMkLst>
        </pc:picChg>
        <pc:picChg chg="add mod">
          <ac:chgData name="Lina Mihovilović" userId="S::lina.mihovilovic@skole.hr::19b05ce7-91e5-4724-bf5e-6b9c43a0656a" providerId="AD" clId="Web-{DF8081F4-9432-42B5-88E4-C205350B1D49}" dt="2023-11-15T16:44:15.065" v="946" actId="14100"/>
          <ac:picMkLst>
            <pc:docMk/>
            <pc:sldMk cId="162125829" sldId="261"/>
            <ac:picMk id="8" creationId="{056D2EE2-3DD9-445C-6973-652D04C3E1F6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45:00.160" v="958" actId="1076"/>
          <ac:picMkLst>
            <pc:docMk/>
            <pc:sldMk cId="162125829" sldId="261"/>
            <ac:picMk id="9" creationId="{1DBE7101-9A47-9A3E-0BFB-A64F6E4681E1}"/>
          </ac:picMkLst>
        </pc:picChg>
        <pc:picChg chg="add del">
          <ac:chgData name="Lina Mihovilović" userId="S::lina.mihovilovic@skole.hr::19b05ce7-91e5-4724-bf5e-6b9c43a0656a" providerId="AD" clId="Web-{DF8081F4-9432-42B5-88E4-C205350B1D49}" dt="2023-11-15T16:28:33.365" v="762"/>
          <ac:picMkLst>
            <pc:docMk/>
            <pc:sldMk cId="162125829" sldId="261"/>
            <ac:picMk id="12" creationId="{F48507A6-D0B9-40DB-80CD-B6430A88B489}"/>
          </ac:picMkLst>
        </pc:picChg>
        <pc:picChg chg="add del">
          <ac:chgData name="Lina Mihovilović" userId="S::lina.mihovilovic@skole.hr::19b05ce7-91e5-4724-bf5e-6b9c43a0656a" providerId="AD" clId="Web-{DF8081F4-9432-42B5-88E4-C205350B1D49}" dt="2023-11-15T16:28:24.615" v="757"/>
          <ac:picMkLst>
            <pc:docMk/>
            <pc:sldMk cId="162125829" sldId="261"/>
            <ac:picMk id="23" creationId="{DEE73D21-A8AA-4E63-820A-1DB4212D61F8}"/>
          </ac:picMkLst>
        </pc:picChg>
        <pc:picChg chg="add del">
          <ac:chgData name="Lina Mihovilović" userId="S::lina.mihovilovic@skole.hr::19b05ce7-91e5-4724-bf5e-6b9c43a0656a" providerId="AD" clId="Web-{DF8081F4-9432-42B5-88E4-C205350B1D49}" dt="2023-11-15T16:44:01.674" v="942"/>
          <ac:picMkLst>
            <pc:docMk/>
            <pc:sldMk cId="162125829" sldId="261"/>
            <ac:picMk id="31" creationId="{D49C57DB-7908-47CF-B3D9-B444872226BA}"/>
          </ac:picMkLst>
        </pc:picChg>
        <pc:cxnChg chg="add del">
          <ac:chgData name="Lina Mihovilović" userId="S::lina.mihovilovic@skole.hr::19b05ce7-91e5-4724-bf5e-6b9c43a0656a" providerId="AD" clId="Web-{DF8081F4-9432-42B5-88E4-C205350B1D49}" dt="2023-11-15T16:28:33.365" v="762"/>
          <ac:cxnSpMkLst>
            <pc:docMk/>
            <pc:sldMk cId="162125829" sldId="261"/>
            <ac:cxnSpMk id="14" creationId="{CC27FA74-C409-49AC-BD2B-A3ED70E0D620}"/>
          </ac:cxnSpMkLst>
        </pc:cxnChg>
        <pc:cxnChg chg="add">
          <ac:chgData name="Lina Mihovilović" userId="S::lina.mihovilovic@skole.hr::19b05ce7-91e5-4724-bf5e-6b9c43a0656a" providerId="AD" clId="Web-{DF8081F4-9432-42B5-88E4-C205350B1D49}" dt="2023-11-15T16:44:07.221" v="945"/>
          <ac:cxnSpMkLst>
            <pc:docMk/>
            <pc:sldMk cId="162125829" sldId="261"/>
            <ac:cxnSpMk id="19" creationId="{0A5F5ABC-E415-45D2-90F3-060879175BE0}"/>
          </ac:cxnSpMkLst>
        </pc:cxnChg>
        <pc:cxnChg chg="add del">
          <ac:chgData name="Lina Mihovilović" userId="S::lina.mihovilovic@skole.hr::19b05ce7-91e5-4724-bf5e-6b9c43a0656a" providerId="AD" clId="Web-{DF8081F4-9432-42B5-88E4-C205350B1D49}" dt="2023-11-15T16:43:48.345" v="940"/>
          <ac:cxnSpMkLst>
            <pc:docMk/>
            <pc:sldMk cId="162125829" sldId="261"/>
            <ac:cxnSpMk id="24" creationId="{ED54DB5F-0364-416F-9BE3-CCFE363034F3}"/>
          </ac:cxnSpMkLst>
        </pc:cxnChg>
        <pc:cxnChg chg="add del">
          <ac:chgData name="Lina Mihovilović" userId="S::lina.mihovilovic@skole.hr::19b05ce7-91e5-4724-bf5e-6b9c43a0656a" providerId="AD" clId="Web-{DF8081F4-9432-42B5-88E4-C205350B1D49}" dt="2023-11-15T16:28:24.615" v="757"/>
          <ac:cxnSpMkLst>
            <pc:docMk/>
            <pc:sldMk cId="162125829" sldId="261"/>
            <ac:cxnSpMk id="25" creationId="{F54055AB-0E75-45E9-B100-083C2BC41E67}"/>
          </ac:cxnSpMkLst>
        </pc:cxnChg>
        <pc:cxnChg chg="add del">
          <ac:chgData name="Lina Mihovilović" userId="S::lina.mihovilovic@skole.hr::19b05ce7-91e5-4724-bf5e-6b9c43a0656a" providerId="AD" clId="Web-{DF8081F4-9432-42B5-88E4-C205350B1D49}" dt="2023-11-15T16:44:01.674" v="942"/>
          <ac:cxnSpMkLst>
            <pc:docMk/>
            <pc:sldMk cId="162125829" sldId="261"/>
            <ac:cxnSpMk id="34" creationId="{FBCA0611-E62C-401F-AE06-FB3D8272FD15}"/>
          </ac:cxnSpMkLst>
        </pc:cxnChg>
      </pc:sldChg>
      <pc:sldChg chg="addSp delSp modSp new mod setBg setClrOvrMap">
        <pc:chgData name="Lina Mihovilović" userId="S::lina.mihovilovic@skole.hr::19b05ce7-91e5-4724-bf5e-6b9c43a0656a" providerId="AD" clId="Web-{DF8081F4-9432-42B5-88E4-C205350B1D49}" dt="2023-11-15T16:48:49.479" v="1004" actId="14100"/>
        <pc:sldMkLst>
          <pc:docMk/>
          <pc:sldMk cId="1734046695" sldId="262"/>
        </pc:sldMkLst>
        <pc:spChg chg="del">
          <ac:chgData name="Lina Mihovilović" userId="S::lina.mihovilovic@skole.hr::19b05ce7-91e5-4724-bf5e-6b9c43a0656a" providerId="AD" clId="Web-{DF8081F4-9432-42B5-88E4-C205350B1D49}" dt="2023-11-15T16:47:00.741" v="988"/>
          <ac:spMkLst>
            <pc:docMk/>
            <pc:sldMk cId="1734046695" sldId="262"/>
            <ac:spMk id="2" creationId="{102E77A2-D237-C896-5374-367BF6CA1846}"/>
          </ac:spMkLst>
        </pc:spChg>
        <pc:spChg chg="del">
          <ac:chgData name="Lina Mihovilović" userId="S::lina.mihovilovic@skole.hr::19b05ce7-91e5-4724-bf5e-6b9c43a0656a" providerId="AD" clId="Web-{DF8081F4-9432-42B5-88E4-C205350B1D49}" dt="2023-11-15T16:38:54.024" v="896"/>
          <ac:spMkLst>
            <pc:docMk/>
            <pc:sldMk cId="1734046695" sldId="262"/>
            <ac:spMk id="3" creationId="{4908B259-0D9D-DF6B-1C40-CFDFFB03C0CE}"/>
          </ac:spMkLst>
        </pc:spChg>
        <pc:spChg chg="add del mod">
          <ac:chgData name="Lina Mihovilović" userId="S::lina.mihovilovic@skole.hr::19b05ce7-91e5-4724-bf5e-6b9c43a0656a" providerId="AD" clId="Web-{DF8081F4-9432-42B5-88E4-C205350B1D49}" dt="2023-11-15T16:43:06.672" v="923"/>
          <ac:spMkLst>
            <pc:docMk/>
            <pc:sldMk cId="1734046695" sldId="262"/>
            <ac:spMk id="17" creationId="{694B3EC7-496C-5ADE-B233-41CCF1ACF45D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8:02.071" v="997"/>
          <ac:spMkLst>
            <pc:docMk/>
            <pc:sldMk cId="1734046695" sldId="262"/>
            <ac:spMk id="18" creationId="{25414FA1-2D4C-41DB-83DE-4F3E38C10A63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7:13.039" v="990"/>
          <ac:spMkLst>
            <pc:docMk/>
            <pc:sldMk cId="1734046695" sldId="262"/>
            <ac:spMk id="20" creationId="{25414FA1-2D4C-41DB-83DE-4F3E38C10A63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47:26.805" v="993"/>
          <ac:spMkLst>
            <pc:docMk/>
            <pc:sldMk cId="1734046695" sldId="262"/>
            <ac:spMk id="22" creationId="{E8DC6FCD-811B-436E-9FEE-FC957486CD7E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48:02.071" v="997"/>
          <ac:spMkLst>
            <pc:docMk/>
            <pc:sldMk cId="1734046695" sldId="262"/>
            <ac:spMk id="23" creationId="{12E8CD4E-6381-4807-AA5B-CE0024A8BE19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48:02.071" v="997"/>
          <ac:spMkLst>
            <pc:docMk/>
            <pc:sldMk cId="1734046695" sldId="262"/>
            <ac:spMk id="25" creationId="{D28445F8-F032-43C9-8D0F-A5155F525283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48:02.071" v="997"/>
          <ac:spMkLst>
            <pc:docMk/>
            <pc:sldMk cId="1734046695" sldId="262"/>
            <ac:spMk id="27" creationId="{36A325B5-56A3-425A-B9A3-0CEB7CA1BBF6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48:02.071" v="997"/>
          <ac:spMkLst>
            <pc:docMk/>
            <pc:sldMk cId="1734046695" sldId="262"/>
            <ac:spMk id="29" creationId="{B80DE958-9D45-4CAD-BF1F-FA2ED970B7F6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48:02.071" v="997"/>
          <ac:spMkLst>
            <pc:docMk/>
            <pc:sldMk cId="1734046695" sldId="262"/>
            <ac:spMk id="31" creationId="{BB93B4BF-AD35-4E52-8131-161C5FB9CDD7}"/>
          </ac:spMkLst>
        </pc:spChg>
        <pc:picChg chg="add del mod ord">
          <ac:chgData name="Lina Mihovilović" userId="S::lina.mihovilovic@skole.hr::19b05ce7-91e5-4724-bf5e-6b9c43a0656a" providerId="AD" clId="Web-{DF8081F4-9432-42B5-88E4-C205350B1D49}" dt="2023-11-15T16:42:40.968" v="917"/>
          <ac:picMkLst>
            <pc:docMk/>
            <pc:sldMk cId="1734046695" sldId="262"/>
            <ac:picMk id="4" creationId="{5E87845B-D096-A42D-47AC-A853A1F2324F}"/>
          </ac:picMkLst>
        </pc:picChg>
        <pc:picChg chg="add del mod">
          <ac:chgData name="Lina Mihovilović" userId="S::lina.mihovilovic@skole.hr::19b05ce7-91e5-4724-bf5e-6b9c43a0656a" providerId="AD" clId="Web-{DF8081F4-9432-42B5-88E4-C205350B1D49}" dt="2023-11-15T16:42:48.125" v="919"/>
          <ac:picMkLst>
            <pc:docMk/>
            <pc:sldMk cId="1734046695" sldId="262"/>
            <ac:picMk id="5" creationId="{F5E4C603-D46D-7948-BF83-6F796399B298}"/>
          </ac:picMkLst>
        </pc:picChg>
        <pc:picChg chg="add del mod">
          <ac:chgData name="Lina Mihovilović" userId="S::lina.mihovilovic@skole.hr::19b05ce7-91e5-4724-bf5e-6b9c43a0656a" providerId="AD" clId="Web-{DF8081F4-9432-42B5-88E4-C205350B1D49}" dt="2023-11-15T16:46:47.100" v="986"/>
          <ac:picMkLst>
            <pc:docMk/>
            <pc:sldMk cId="1734046695" sldId="262"/>
            <ac:picMk id="6" creationId="{ACFEAE5E-3AC2-CFD7-D27E-B986A772CA07}"/>
          </ac:picMkLst>
        </pc:picChg>
        <pc:picChg chg="add del mod">
          <ac:chgData name="Lina Mihovilović" userId="S::lina.mihovilovic@skole.hr::19b05ce7-91e5-4724-bf5e-6b9c43a0656a" providerId="AD" clId="Web-{DF8081F4-9432-42B5-88E4-C205350B1D49}" dt="2023-11-15T16:46:41.006" v="984"/>
          <ac:picMkLst>
            <pc:docMk/>
            <pc:sldMk cId="1734046695" sldId="262"/>
            <ac:picMk id="7" creationId="{712E0702-EFFE-0401-AD6F-14934370B1BD}"/>
          </ac:picMkLst>
        </pc:picChg>
        <pc:picChg chg="add del mod">
          <ac:chgData name="Lina Mihovilović" userId="S::lina.mihovilovic@skole.hr::19b05ce7-91e5-4724-bf5e-6b9c43a0656a" providerId="AD" clId="Web-{DF8081F4-9432-42B5-88E4-C205350B1D49}" dt="2023-11-15T16:43:21.813" v="929"/>
          <ac:picMkLst>
            <pc:docMk/>
            <pc:sldMk cId="1734046695" sldId="262"/>
            <ac:picMk id="8" creationId="{82537CBF-2EDE-CE97-D050-91EA1E0D366D}"/>
          </ac:picMkLst>
        </pc:picChg>
        <pc:picChg chg="add del mod">
          <ac:chgData name="Lina Mihovilović" userId="S::lina.mihovilovic@skole.hr::19b05ce7-91e5-4724-bf5e-6b9c43a0656a" providerId="AD" clId="Web-{DF8081F4-9432-42B5-88E4-C205350B1D49}" dt="2023-11-15T16:43:14.625" v="927"/>
          <ac:picMkLst>
            <pc:docMk/>
            <pc:sldMk cId="1734046695" sldId="262"/>
            <ac:picMk id="9" creationId="{963140F9-57E1-E600-A4D7-85250D3F7725}"/>
          </ac:picMkLst>
        </pc:picChg>
        <pc:picChg chg="add del mod">
          <ac:chgData name="Lina Mihovilović" userId="S::lina.mihovilovic@skole.hr::19b05ce7-91e5-4724-bf5e-6b9c43a0656a" providerId="AD" clId="Web-{DF8081F4-9432-42B5-88E4-C205350B1D49}" dt="2023-11-15T16:46:32.209" v="982"/>
          <ac:picMkLst>
            <pc:docMk/>
            <pc:sldMk cId="1734046695" sldId="262"/>
            <ac:picMk id="10" creationId="{1010E9FA-33EA-1B66-A44A-D45ED1DCC35A}"/>
          </ac:picMkLst>
        </pc:picChg>
        <pc:picChg chg="add del mod">
          <ac:chgData name="Lina Mihovilović" userId="S::lina.mihovilovic@skole.hr::19b05ce7-91e5-4724-bf5e-6b9c43a0656a" providerId="AD" clId="Web-{DF8081F4-9432-42B5-88E4-C205350B1D49}" dt="2023-11-15T16:46:22.412" v="980"/>
          <ac:picMkLst>
            <pc:docMk/>
            <pc:sldMk cId="1734046695" sldId="262"/>
            <ac:picMk id="11" creationId="{6F4CBBDA-4011-8064-0E37-9F98A5F359FF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48:49.479" v="1004" actId="14100"/>
          <ac:picMkLst>
            <pc:docMk/>
            <pc:sldMk cId="1734046695" sldId="262"/>
            <ac:picMk id="12" creationId="{2920B8F4-FE36-D6C3-864F-7BD91E3BC28E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48:35.322" v="1002" actId="14100"/>
          <ac:picMkLst>
            <pc:docMk/>
            <pc:sldMk cId="1734046695" sldId="262"/>
            <ac:picMk id="13" creationId="{394270BC-4ACE-C2F3-6E17-040D32F0614C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48:43.994" v="1003" actId="14100"/>
          <ac:picMkLst>
            <pc:docMk/>
            <pc:sldMk cId="1734046695" sldId="262"/>
            <ac:picMk id="14" creationId="{19E77A9B-071B-D838-8C53-856DEF5301B0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48:15.462" v="1000" actId="1076"/>
          <ac:picMkLst>
            <pc:docMk/>
            <pc:sldMk cId="1734046695" sldId="262"/>
            <ac:picMk id="15" creationId="{29C2493B-EFC9-D653-1665-D960245579C3}"/>
          </ac:picMkLst>
        </pc:picChg>
      </pc:sldChg>
      <pc:sldChg chg="addSp delSp modSp new del mod ord setBg">
        <pc:chgData name="Lina Mihovilović" userId="S::lina.mihovilovic@skole.hr::19b05ce7-91e5-4724-bf5e-6b9c43a0656a" providerId="AD" clId="Web-{DF8081F4-9432-42B5-88E4-C205350B1D49}" dt="2023-11-15T16:36:11.832" v="871"/>
        <pc:sldMkLst>
          <pc:docMk/>
          <pc:sldMk cId="3146775895" sldId="262"/>
        </pc:sldMkLst>
        <pc:spChg chg="del">
          <ac:chgData name="Lina Mihovilović" userId="S::lina.mihovilovic@skole.hr::19b05ce7-91e5-4724-bf5e-6b9c43a0656a" providerId="AD" clId="Web-{DF8081F4-9432-42B5-88E4-C205350B1D49}" dt="2023-11-15T16:26:06.049" v="726"/>
          <ac:spMkLst>
            <pc:docMk/>
            <pc:sldMk cId="3146775895" sldId="262"/>
            <ac:spMk id="2" creationId="{DBF15BEC-5672-EDF2-5460-BC30307A7CD1}"/>
          </ac:spMkLst>
        </pc:spChg>
        <pc:spChg chg="mod">
          <ac:chgData name="Lina Mihovilović" userId="S::lina.mihovilovic@skole.hr::19b05ce7-91e5-4724-bf5e-6b9c43a0656a" providerId="AD" clId="Web-{DF8081F4-9432-42B5-88E4-C205350B1D49}" dt="2023-11-15T16:34:23.407" v="843" actId="20577"/>
          <ac:spMkLst>
            <pc:docMk/>
            <pc:sldMk cId="3146775895" sldId="262"/>
            <ac:spMk id="3" creationId="{F44E92C3-9F01-9742-532B-91AF86AE7B38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33:39.827" v="836"/>
          <ac:spMkLst>
            <pc:docMk/>
            <pc:sldMk cId="3146775895" sldId="262"/>
            <ac:spMk id="11" creationId="{CE422711-9A8E-4645-9A09-11BE4A025B39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33:39.827" v="836"/>
          <ac:spMkLst>
            <pc:docMk/>
            <pc:sldMk cId="3146775895" sldId="262"/>
            <ac:spMk id="17" creationId="{9186D272-4201-42CA-89A9-4635FD75D0A6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33:05.951" v="817"/>
          <ac:spMkLst>
            <pc:docMk/>
            <pc:sldMk cId="3146775895" sldId="262"/>
            <ac:spMk id="22" creationId="{CE422711-9A8E-4645-9A09-11BE4A025B39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33:05.951" v="817"/>
          <ac:spMkLst>
            <pc:docMk/>
            <pc:sldMk cId="3146775895" sldId="262"/>
            <ac:spMk id="28" creationId="{9186D272-4201-42CA-89A9-4635FD75D0A6}"/>
          </ac:spMkLst>
        </pc:spChg>
        <pc:picChg chg="add del mod ord">
          <ac:chgData name="Lina Mihovilović" userId="S::lina.mihovilovic@skole.hr::19b05ce7-91e5-4724-bf5e-6b9c43a0656a" providerId="AD" clId="Web-{DF8081F4-9432-42B5-88E4-C205350B1D49}" dt="2023-11-15T16:34:13.907" v="840"/>
          <ac:picMkLst>
            <pc:docMk/>
            <pc:sldMk cId="3146775895" sldId="262"/>
            <ac:picMk id="4" creationId="{96D9CFEE-34CC-40E2-E909-90C27C8B6471}"/>
          </ac:picMkLst>
        </pc:picChg>
        <pc:picChg chg="add del mod ord">
          <ac:chgData name="Lina Mihovilović" userId="S::lina.mihovilovic@skole.hr::19b05ce7-91e5-4724-bf5e-6b9c43a0656a" providerId="AD" clId="Web-{DF8081F4-9432-42B5-88E4-C205350B1D49}" dt="2023-11-15T16:34:16.157" v="841"/>
          <ac:picMkLst>
            <pc:docMk/>
            <pc:sldMk cId="3146775895" sldId="262"/>
            <ac:picMk id="5" creationId="{8A1D91B9-27BC-D4D8-866C-06938C1ABFA6}"/>
          </ac:picMkLst>
        </pc:picChg>
        <pc:picChg chg="add del mod">
          <ac:chgData name="Lina Mihovilović" userId="S::lina.mihovilovic@skole.hr::19b05ce7-91e5-4724-bf5e-6b9c43a0656a" providerId="AD" clId="Web-{DF8081F4-9432-42B5-88E4-C205350B1D49}" dt="2023-11-15T16:34:18.766" v="842"/>
          <ac:picMkLst>
            <pc:docMk/>
            <pc:sldMk cId="3146775895" sldId="262"/>
            <ac:picMk id="6" creationId="{7564BDFA-E098-42D6-AB43-AB6612C206E9}"/>
          </ac:picMkLst>
        </pc:picChg>
        <pc:picChg chg="add del">
          <ac:chgData name="Lina Mihovilović" userId="S::lina.mihovilovic@skole.hr::19b05ce7-91e5-4724-bf5e-6b9c43a0656a" providerId="AD" clId="Web-{DF8081F4-9432-42B5-88E4-C205350B1D49}" dt="2023-11-15T16:33:39.827" v="836"/>
          <ac:picMkLst>
            <pc:docMk/>
            <pc:sldMk cId="3146775895" sldId="262"/>
            <ac:picMk id="13" creationId="{F48507A6-D0B9-40DB-80CD-B6430A88B489}"/>
          </ac:picMkLst>
        </pc:picChg>
        <pc:picChg chg="add del">
          <ac:chgData name="Lina Mihovilović" userId="S::lina.mihovilovic@skole.hr::19b05ce7-91e5-4724-bf5e-6b9c43a0656a" providerId="AD" clId="Web-{DF8081F4-9432-42B5-88E4-C205350B1D49}" dt="2023-11-15T16:33:05.951" v="817"/>
          <ac:picMkLst>
            <pc:docMk/>
            <pc:sldMk cId="3146775895" sldId="262"/>
            <ac:picMk id="24" creationId="{F48507A6-D0B9-40DB-80CD-B6430A88B489}"/>
          </ac:picMkLst>
        </pc:picChg>
        <pc:cxnChg chg="add del">
          <ac:chgData name="Lina Mihovilović" userId="S::lina.mihovilovic@skole.hr::19b05ce7-91e5-4724-bf5e-6b9c43a0656a" providerId="AD" clId="Web-{DF8081F4-9432-42B5-88E4-C205350B1D49}" dt="2023-11-15T16:33:39.827" v="836"/>
          <ac:cxnSpMkLst>
            <pc:docMk/>
            <pc:sldMk cId="3146775895" sldId="262"/>
            <ac:cxnSpMk id="15" creationId="{CC27FA74-C409-49AC-BD2B-A3ED70E0D620}"/>
          </ac:cxnSpMkLst>
        </pc:cxnChg>
        <pc:cxnChg chg="add del">
          <ac:chgData name="Lina Mihovilović" userId="S::lina.mihovilovic@skole.hr::19b05ce7-91e5-4724-bf5e-6b9c43a0656a" providerId="AD" clId="Web-{DF8081F4-9432-42B5-88E4-C205350B1D49}" dt="2023-11-15T16:33:05.951" v="817"/>
          <ac:cxnSpMkLst>
            <pc:docMk/>
            <pc:sldMk cId="3146775895" sldId="262"/>
            <ac:cxnSpMk id="26" creationId="{CC27FA74-C409-49AC-BD2B-A3ED70E0D620}"/>
          </ac:cxnSpMkLst>
        </pc:cxnChg>
      </pc:sldChg>
      <pc:sldChg chg="addSp delSp modSp new mod setBg">
        <pc:chgData name="Lina Mihovilović" userId="S::lina.mihovilovic@skole.hr::19b05ce7-91e5-4724-bf5e-6b9c43a0656a" providerId="AD" clId="Web-{DF8081F4-9432-42B5-88E4-C205350B1D49}" dt="2023-11-15T16:53:07.971" v="1059" actId="1076"/>
        <pc:sldMkLst>
          <pc:docMk/>
          <pc:sldMk cId="2855694961" sldId="263"/>
        </pc:sldMkLst>
        <pc:spChg chg="del">
          <ac:chgData name="Lina Mihovilović" userId="S::lina.mihovilovic@skole.hr::19b05ce7-91e5-4724-bf5e-6b9c43a0656a" providerId="AD" clId="Web-{DF8081F4-9432-42B5-88E4-C205350B1D49}" dt="2023-11-15T16:49:05.073" v="1005"/>
          <ac:spMkLst>
            <pc:docMk/>
            <pc:sldMk cId="2855694961" sldId="263"/>
            <ac:spMk id="2" creationId="{F06C7E64-A0C7-C66A-9565-FF48B12A532D}"/>
          </ac:spMkLst>
        </pc:spChg>
        <pc:spChg chg="del">
          <ac:chgData name="Lina Mihovilović" userId="S::lina.mihovilovic@skole.hr::19b05ce7-91e5-4724-bf5e-6b9c43a0656a" providerId="AD" clId="Web-{DF8081F4-9432-42B5-88E4-C205350B1D49}" dt="2023-11-15T16:46:30.522" v="981"/>
          <ac:spMkLst>
            <pc:docMk/>
            <pc:sldMk cId="2855694961" sldId="263"/>
            <ac:spMk id="3" creationId="{DDCE9DFA-109B-2D53-271C-D20E08B28CB1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50:11.450" v="1022"/>
          <ac:spMkLst>
            <pc:docMk/>
            <pc:sldMk cId="2855694961" sldId="263"/>
            <ac:spMk id="11" creationId="{450981CC-92E4-A615-4E41-F13B64DA0DDC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52:11.391" v="1044"/>
          <ac:spMkLst>
            <pc:docMk/>
            <pc:sldMk cId="2855694961" sldId="263"/>
            <ac:spMk id="20" creationId="{F2E8329C-E7B4-474D-9E5A-A5333051AADD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52:11.391" v="1044"/>
          <ac:spMkLst>
            <pc:docMk/>
            <pc:sldMk cId="2855694961" sldId="263"/>
            <ac:spMk id="22" creationId="{14686793-3C0F-461D-83AA-DCAAA81C37A6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52:11.391" v="1044"/>
          <ac:spMkLst>
            <pc:docMk/>
            <pc:sldMk cId="2855694961" sldId="263"/>
            <ac:spMk id="24" creationId="{60E23ACF-C7AE-4257-B496-88DD59540430}"/>
          </ac:spMkLst>
        </pc:spChg>
        <pc:spChg chg="add del">
          <ac:chgData name="Lina Mihovilović" userId="S::lina.mihovilovic@skole.hr::19b05ce7-91e5-4724-bf5e-6b9c43a0656a" providerId="AD" clId="Web-{DF8081F4-9432-42B5-88E4-C205350B1D49}" dt="2023-11-15T16:52:11.391" v="1044"/>
          <ac:spMkLst>
            <pc:docMk/>
            <pc:sldMk cId="2855694961" sldId="263"/>
            <ac:spMk id="26" creationId="{A6AB14E5-8DDC-4AE6-B29D-48BE0B817786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52:11.391" v="1044"/>
          <ac:spMkLst>
            <pc:docMk/>
            <pc:sldMk cId="2855694961" sldId="263"/>
            <ac:spMk id="31" creationId="{D1B5A7A9-844F-449B-9F0B-ADA823A93F15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52:11.391" v="1044"/>
          <ac:spMkLst>
            <pc:docMk/>
            <pc:sldMk cId="2855694961" sldId="263"/>
            <ac:spMk id="33" creationId="{26EF3366-D369-4699-9224-92DF2A6BD394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52:11.391" v="1044"/>
          <ac:spMkLst>
            <pc:docMk/>
            <pc:sldMk cId="2855694961" sldId="263"/>
            <ac:spMk id="35" creationId="{1BC0FF49-4C2C-401A-A538-A520CA00E1F7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52:11.391" v="1044"/>
          <ac:spMkLst>
            <pc:docMk/>
            <pc:sldMk cId="2855694961" sldId="263"/>
            <ac:spMk id="37" creationId="{F79205F4-89F3-4686-B966-BBF5CC998C97}"/>
          </ac:spMkLst>
        </pc:spChg>
        <pc:spChg chg="add">
          <ac:chgData name="Lina Mihovilović" userId="S::lina.mihovilovic@skole.hr::19b05ce7-91e5-4724-bf5e-6b9c43a0656a" providerId="AD" clId="Web-{DF8081F4-9432-42B5-88E4-C205350B1D49}" dt="2023-11-15T16:52:11.391" v="1044"/>
          <ac:spMkLst>
            <pc:docMk/>
            <pc:sldMk cId="2855694961" sldId="263"/>
            <ac:spMk id="39" creationId="{00DBC40C-EA02-4A4D-8449-A1FC9968DDA4}"/>
          </ac:spMkLst>
        </pc:spChg>
        <pc:grpChg chg="add del">
          <ac:chgData name="Lina Mihovilović" userId="S::lina.mihovilovic@skole.hr::19b05ce7-91e5-4724-bf5e-6b9c43a0656a" providerId="AD" clId="Web-{DF8081F4-9432-42B5-88E4-C205350B1D49}" dt="2023-11-15T16:52:11.391" v="1044"/>
          <ac:grpSpMkLst>
            <pc:docMk/>
            <pc:sldMk cId="2855694961" sldId="263"/>
            <ac:grpSpMk id="14" creationId="{710AD543-ADCD-4558-A306-DC36DE721152}"/>
          </ac:grpSpMkLst>
        </pc:grpChg>
        <pc:picChg chg="add mod ord">
          <ac:chgData name="Lina Mihovilović" userId="S::lina.mihovilovic@skole.hr::19b05ce7-91e5-4724-bf5e-6b9c43a0656a" providerId="AD" clId="Web-{DF8081F4-9432-42B5-88E4-C205350B1D49}" dt="2023-11-15T16:52:59.486" v="1055" actId="1076"/>
          <ac:picMkLst>
            <pc:docMk/>
            <pc:sldMk cId="2855694961" sldId="263"/>
            <ac:picMk id="4" creationId="{6E21DE3A-9248-7804-629A-D549CE9FB4DD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53:07.971" v="1059" actId="1076"/>
          <ac:picMkLst>
            <pc:docMk/>
            <pc:sldMk cId="2855694961" sldId="263"/>
            <ac:picMk id="5" creationId="{475D4016-AFF1-41EE-BF9A-0823E6B637C9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52:28.360" v="1048" actId="1076"/>
          <ac:picMkLst>
            <pc:docMk/>
            <pc:sldMk cId="2855694961" sldId="263"/>
            <ac:picMk id="6" creationId="{A366E550-BF03-73B6-F5EA-0A250140F23B}"/>
          </ac:picMkLst>
        </pc:picChg>
        <pc:picChg chg="add mod">
          <ac:chgData name="Lina Mihovilović" userId="S::lina.mihovilovic@skole.hr::19b05ce7-91e5-4724-bf5e-6b9c43a0656a" providerId="AD" clId="Web-{DF8081F4-9432-42B5-88E4-C205350B1D49}" dt="2023-11-15T16:52:40.423" v="1051" actId="14100"/>
          <ac:picMkLst>
            <pc:docMk/>
            <pc:sldMk cId="2855694961" sldId="263"/>
            <ac:picMk id="7" creationId="{2511DB11-47A9-FA17-F356-EF699B445AC5}"/>
          </ac:picMkLst>
        </pc:picChg>
        <pc:picChg chg="add mod ord">
          <ac:chgData name="Lina Mihovilović" userId="S::lina.mihovilovic@skole.hr::19b05ce7-91e5-4724-bf5e-6b9c43a0656a" providerId="AD" clId="Web-{DF8081F4-9432-42B5-88E4-C205350B1D49}" dt="2023-11-15T16:52:34.704" v="1050" actId="1076"/>
          <ac:picMkLst>
            <pc:docMk/>
            <pc:sldMk cId="2855694961" sldId="263"/>
            <ac:picMk id="8" creationId="{710C3634-EAC1-2B6D-5FB2-A1D87E2A669F}"/>
          </ac:picMkLst>
        </pc:picChg>
        <pc:cxnChg chg="add del">
          <ac:chgData name="Lina Mihovilović" userId="S::lina.mihovilovic@skole.hr::19b05ce7-91e5-4724-bf5e-6b9c43a0656a" providerId="AD" clId="Web-{DF8081F4-9432-42B5-88E4-C205350B1D49}" dt="2023-11-15T16:52:11.391" v="1044"/>
          <ac:cxnSpMkLst>
            <pc:docMk/>
            <pc:sldMk cId="2855694961" sldId="263"/>
            <ac:cxnSpMk id="18" creationId="{0A5F5ABC-E415-45D2-90F3-060879175BE0}"/>
          </ac:cxnSpMkLst>
        </pc:cxnChg>
      </pc:sldChg>
      <pc:sldChg chg="delSp modSp new del">
        <pc:chgData name="Lina Mihovilović" userId="S::lina.mihovilovic@skole.hr::19b05ce7-91e5-4724-bf5e-6b9c43a0656a" providerId="AD" clId="Web-{DF8081F4-9432-42B5-88E4-C205350B1D49}" dt="2023-11-15T16:36:06.613" v="869"/>
        <pc:sldMkLst>
          <pc:docMk/>
          <pc:sldMk cId="3138742348" sldId="263"/>
        </pc:sldMkLst>
        <pc:spChg chg="del">
          <ac:chgData name="Lina Mihovilović" userId="S::lina.mihovilovic@skole.hr::19b05ce7-91e5-4724-bf5e-6b9c43a0656a" providerId="AD" clId="Web-{DF8081F4-9432-42B5-88E4-C205350B1D49}" dt="2023-11-15T16:26:00.345" v="725"/>
          <ac:spMkLst>
            <pc:docMk/>
            <pc:sldMk cId="3138742348" sldId="263"/>
            <ac:spMk id="2" creationId="{39143DD3-08BA-4BE0-5DCD-DC58BEFE8853}"/>
          </ac:spMkLst>
        </pc:spChg>
        <pc:spChg chg="mod">
          <ac:chgData name="Lina Mihovilović" userId="S::lina.mihovilovic@skole.hr::19b05ce7-91e5-4724-bf5e-6b9c43a0656a" providerId="AD" clId="Web-{DF8081F4-9432-42B5-88E4-C205350B1D49}" dt="2023-11-15T16:34:48.314" v="846" actId="20577"/>
          <ac:spMkLst>
            <pc:docMk/>
            <pc:sldMk cId="3138742348" sldId="263"/>
            <ac:spMk id="3" creationId="{17CC0DFD-0612-EDEE-A1DE-5D735BD0F2A1}"/>
          </ac:spMkLst>
        </pc:spChg>
      </pc:sldChg>
      <pc:sldChg chg="delSp modSp new del">
        <pc:chgData name="Lina Mihovilović" userId="S::lina.mihovilovic@skole.hr::19b05ce7-91e5-4724-bf5e-6b9c43a0656a" providerId="AD" clId="Web-{DF8081F4-9432-42B5-88E4-C205350B1D49}" dt="2023-11-15T16:36:08.660" v="870"/>
        <pc:sldMkLst>
          <pc:docMk/>
          <pc:sldMk cId="2090941413" sldId="264"/>
        </pc:sldMkLst>
        <pc:spChg chg="del mod">
          <ac:chgData name="Lina Mihovilović" userId="S::lina.mihovilovic@skole.hr::19b05ce7-91e5-4724-bf5e-6b9c43a0656a" providerId="AD" clId="Web-{DF8081F4-9432-42B5-88E4-C205350B1D49}" dt="2023-11-15T16:25:55.939" v="724"/>
          <ac:spMkLst>
            <pc:docMk/>
            <pc:sldMk cId="2090941413" sldId="264"/>
            <ac:spMk id="2" creationId="{78009424-13B7-4381-99C6-3796CB912146}"/>
          </ac:spMkLst>
        </pc:spChg>
        <pc:spChg chg="mod">
          <ac:chgData name="Lina Mihovilović" userId="S::lina.mihovilovic@skole.hr::19b05ce7-91e5-4724-bf5e-6b9c43a0656a" providerId="AD" clId="Web-{DF8081F4-9432-42B5-88E4-C205350B1D49}" dt="2023-11-15T16:35:50.456" v="863" actId="20577"/>
          <ac:spMkLst>
            <pc:docMk/>
            <pc:sldMk cId="2090941413" sldId="264"/>
            <ac:spMk id="3" creationId="{DA6A68EC-DA37-3494-F817-58F98CCD0D8A}"/>
          </ac:spMkLst>
        </pc:spChg>
      </pc:sldChg>
      <pc:sldChg chg="delSp modSp new del">
        <pc:chgData name="Lina Mihovilović" userId="S::lina.mihovilovic@skole.hr::19b05ce7-91e5-4724-bf5e-6b9c43a0656a" providerId="AD" clId="Web-{DF8081F4-9432-42B5-88E4-C205350B1D49}" dt="2023-11-15T16:36:14.769" v="872"/>
        <pc:sldMkLst>
          <pc:docMk/>
          <pc:sldMk cId="41466793" sldId="265"/>
        </pc:sldMkLst>
        <pc:spChg chg="del">
          <ac:chgData name="Lina Mihovilović" userId="S::lina.mihovilovic@skole.hr::19b05ce7-91e5-4724-bf5e-6b9c43a0656a" providerId="AD" clId="Web-{DF8081F4-9432-42B5-88E4-C205350B1D49}" dt="2023-11-15T16:25:34.626" v="722"/>
          <ac:spMkLst>
            <pc:docMk/>
            <pc:sldMk cId="41466793" sldId="265"/>
            <ac:spMk id="2" creationId="{80FC9B1E-7D93-970C-0AFC-6C04210F11F6}"/>
          </ac:spMkLst>
        </pc:spChg>
        <pc:spChg chg="mod">
          <ac:chgData name="Lina Mihovilović" userId="S::lina.mihovilovic@skole.hr::19b05ce7-91e5-4724-bf5e-6b9c43a0656a" providerId="AD" clId="Web-{DF8081F4-9432-42B5-88E4-C205350B1D49}" dt="2023-11-15T16:35:05.517" v="851" actId="20577"/>
          <ac:spMkLst>
            <pc:docMk/>
            <pc:sldMk cId="41466793" sldId="265"/>
            <ac:spMk id="3" creationId="{13C10603-D067-C2A0-83DC-8150BCB5E906}"/>
          </ac:spMkLst>
        </pc:spChg>
      </pc:sldChg>
      <pc:sldChg chg="delSp modSp new del">
        <pc:chgData name="Lina Mihovilović" userId="S::lina.mihovilovic@skole.hr::19b05ce7-91e5-4724-bf5e-6b9c43a0656a" providerId="AD" clId="Web-{DF8081F4-9432-42B5-88E4-C205350B1D49}" dt="2023-11-15T16:35:45.159" v="862"/>
        <pc:sldMkLst>
          <pc:docMk/>
          <pc:sldMk cId="1637067968" sldId="266"/>
        </pc:sldMkLst>
        <pc:spChg chg="del">
          <ac:chgData name="Lina Mihovilović" userId="S::lina.mihovilovic@skole.hr::19b05ce7-91e5-4724-bf5e-6b9c43a0656a" providerId="AD" clId="Web-{DF8081F4-9432-42B5-88E4-C205350B1D49}" dt="2023-11-15T16:25:25.860" v="721"/>
          <ac:spMkLst>
            <pc:docMk/>
            <pc:sldMk cId="1637067968" sldId="266"/>
            <ac:spMk id="2" creationId="{85CAED0C-4130-B509-4788-AAE962FE742D}"/>
          </ac:spMkLst>
        </pc:spChg>
        <pc:spChg chg="mod">
          <ac:chgData name="Lina Mihovilović" userId="S::lina.mihovilovic@skole.hr::19b05ce7-91e5-4724-bf5e-6b9c43a0656a" providerId="AD" clId="Web-{DF8081F4-9432-42B5-88E4-C205350B1D49}" dt="2023-11-15T16:35:25.315" v="856" actId="20577"/>
          <ac:spMkLst>
            <pc:docMk/>
            <pc:sldMk cId="1637067968" sldId="266"/>
            <ac:spMk id="3" creationId="{5EDA2345-0516-603B-1B32-04C54EA88CEC}"/>
          </ac:spMkLst>
        </pc:spChg>
      </pc:sldChg>
      <pc:sldChg chg="new del">
        <pc:chgData name="Lina Mihovilović" userId="S::lina.mihovilovic@skole.hr::19b05ce7-91e5-4724-bf5e-6b9c43a0656a" providerId="AD" clId="Web-{DF8081F4-9432-42B5-88E4-C205350B1D49}" dt="2023-11-15T16:36:03.300" v="868"/>
        <pc:sldMkLst>
          <pc:docMk/>
          <pc:sldMk cId="1329377123" sldId="267"/>
        </pc:sldMkLst>
      </pc:sldChg>
      <pc:sldMasterChg chg="del delSldLayout">
        <pc:chgData name="Lina Mihovilović" userId="S::lina.mihovilovic@skole.hr::19b05ce7-91e5-4724-bf5e-6b9c43a0656a" providerId="AD" clId="Web-{DF8081F4-9432-42B5-88E4-C205350B1D49}" dt="2023-11-15T15:56:26.778" v="0"/>
        <pc:sldMasterMkLst>
          <pc:docMk/>
          <pc:sldMasterMk cId="2460954070" sldId="2147483660"/>
        </pc:sldMasterMkLst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Lina Mihovilović" userId="S::lina.mihovilovic@skole.hr::19b05ce7-91e5-4724-bf5e-6b9c43a0656a" providerId="AD" clId="Web-{DF8081F4-9432-42B5-88E4-C205350B1D49}" dt="2023-11-15T15:56:26.778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Lina Mihovilović" userId="S::lina.mihovilovic@skole.hr::19b05ce7-91e5-4724-bf5e-6b9c43a0656a" providerId="AD" clId="Web-{DF8081F4-9432-42B5-88E4-C205350B1D49}" dt="2023-11-15T15:56:33.450" v="1"/>
        <pc:sldMasterMkLst>
          <pc:docMk/>
          <pc:sldMasterMk cId="348228873" sldId="2147483672"/>
        </pc:sldMasterMkLst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3090373333" sldId="2147483673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3770067415" sldId="2147483674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2108531698" sldId="2147483675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2741615027" sldId="2147483676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2038673817" sldId="2147483677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4119804801" sldId="2147483678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4021288684" sldId="2147483679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1533870415" sldId="2147483680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3180414868" sldId="2147483681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433316530" sldId="2147483682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4016065351" sldId="2147483683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3499576212" sldId="2147483684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2389460882" sldId="2147483685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918108290" sldId="2147483686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3457935071" sldId="2147483687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3179031274" sldId="2147483688"/>
          </pc:sldLayoutMkLst>
        </pc:sldLayoutChg>
        <pc:sldLayoutChg chg="add del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48228873" sldId="2147483672"/>
            <pc:sldLayoutMk cId="3478846729" sldId="2147483689"/>
          </pc:sldLayoutMkLst>
        </pc:sldLayoutChg>
      </pc:sldMasterChg>
      <pc:sldMasterChg chg="add addSldLayout modSldLayout">
        <pc:chgData name="Lina Mihovilović" userId="S::lina.mihovilovic@skole.hr::19b05ce7-91e5-4724-bf5e-6b9c43a0656a" providerId="AD" clId="Web-{DF8081F4-9432-42B5-88E4-C205350B1D49}" dt="2023-11-15T15:56:33.450" v="1"/>
        <pc:sldMasterMkLst>
          <pc:docMk/>
          <pc:sldMasterMk cId="3563744307" sldId="2147483690"/>
        </pc:sldMasterMkLst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2721285501" sldId="2147483691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2279009629" sldId="2147483692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293624562" sldId="2147483693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3775228799" sldId="2147483694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3588572473" sldId="2147483695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645226434" sldId="2147483696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3294893719" sldId="2147483697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2138976827" sldId="2147483698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90467533" sldId="2147483699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1962690040" sldId="2147483700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4078049963" sldId="2147483701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1243744300" sldId="2147483702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182438429" sldId="2147483703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4286738923" sldId="2147483704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2136266845" sldId="2147483705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927640124" sldId="2147483706"/>
          </pc:sldLayoutMkLst>
        </pc:sldLayoutChg>
        <pc:sldLayoutChg chg="add mod replId">
          <pc:chgData name="Lina Mihovilović" userId="S::lina.mihovilovic@skole.hr::19b05ce7-91e5-4724-bf5e-6b9c43a0656a" providerId="AD" clId="Web-{DF8081F4-9432-42B5-88E4-C205350B1D49}" dt="2023-11-15T15:56:33.450" v="1"/>
          <pc:sldLayoutMkLst>
            <pc:docMk/>
            <pc:sldMasterMk cId="3563744307" sldId="2147483690"/>
            <pc:sldLayoutMk cId="933072610" sldId="2147483707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28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9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049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744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38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738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266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640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072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24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22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572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22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893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976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7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744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ANTIČKA PULA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9" y="3657597"/>
            <a:ext cx="6703272" cy="453009"/>
          </a:xfrm>
        </p:spPr>
        <p:txBody>
          <a:bodyPr/>
          <a:lstStyle/>
          <a:p>
            <a:r>
              <a:rPr lang="hr-HR" dirty="0"/>
              <a:t>Zavičajna nastava</a:t>
            </a:r>
            <a:endParaRPr lang="en-US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8A8B251B-8FBF-4FFF-AD97-6BAE5BF3C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99" y="108925"/>
            <a:ext cx="1190625" cy="60007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24F6EB-04DC-4C6D-8485-FCD53A4A9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95FBE-101B-4063-A5FC-8C0624B35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78BEC2-B193-DA5F-F753-C5968935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5825" y="982132"/>
            <a:ext cx="3360772" cy="1303867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/>
                <a:cs typeface="Arial"/>
              </a:rPr>
              <a:t>NASTANAK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81F853-6081-4216-9876-4D863309A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5942687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Nezakcij - Istria Culture">
            <a:extLst>
              <a:ext uri="{FF2B5EF4-FFF2-40B4-BE49-F238E27FC236}">
                <a16:creationId xmlns:a16="http://schemas.microsoft.com/office/drawing/2014/main" id="{F4F68E53-DD86-04BB-56A5-57E638C80A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10" r="5020" b="2"/>
          <a:stretch/>
        </p:blipFill>
        <p:spPr>
          <a:xfrm>
            <a:off x="1412683" y="1410208"/>
            <a:ext cx="5278777" cy="385878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EF61C2-EE68-43FF-A497-F2E60EA53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20089" y="2400639"/>
            <a:ext cx="33765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63AC3-D4B1-CBAA-CEF5-F7F068C64A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8432" y="2556932"/>
            <a:ext cx="4394913" cy="33189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dirty="0" err="1">
                <a:latin typeface="Arial"/>
                <a:cs typeface="Arial"/>
              </a:rPr>
              <a:t>još</a:t>
            </a:r>
            <a:r>
              <a:rPr lang="en-US" sz="2200" dirty="0">
                <a:latin typeface="Arial"/>
                <a:cs typeface="Arial"/>
              </a:rPr>
              <a:t> se </a:t>
            </a:r>
            <a:r>
              <a:rPr lang="en-US" sz="2200" dirty="0" err="1">
                <a:latin typeface="Arial"/>
                <a:cs typeface="Arial"/>
              </a:rPr>
              <a:t>zove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dirty="0" err="1">
                <a:latin typeface="Arial"/>
                <a:cs typeface="Arial"/>
              </a:rPr>
              <a:t>i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dirty="0" err="1">
                <a:latin typeface="Arial"/>
                <a:cs typeface="Arial"/>
              </a:rPr>
              <a:t>Rimska</a:t>
            </a:r>
            <a:r>
              <a:rPr lang="en-US" sz="2200" dirty="0">
                <a:latin typeface="Arial"/>
                <a:cs typeface="Arial"/>
              </a:rPr>
              <a:t> Pula</a:t>
            </a:r>
          </a:p>
          <a:p>
            <a:pPr>
              <a:lnSpc>
                <a:spcPct val="90000"/>
              </a:lnSpc>
              <a:buSzPct val="114999"/>
            </a:pPr>
            <a:r>
              <a:rPr lang="en-US" sz="2200" dirty="0" err="1">
                <a:latin typeface="Arial"/>
                <a:cs typeface="Arial"/>
              </a:rPr>
              <a:t>pretpostavlja</a:t>
            </a:r>
            <a:r>
              <a:rPr lang="en-US" sz="2200" dirty="0">
                <a:latin typeface="Arial"/>
                <a:cs typeface="Arial"/>
              </a:rPr>
              <a:t> se da je </a:t>
            </a:r>
            <a:r>
              <a:rPr lang="en-US" sz="2200" dirty="0" err="1">
                <a:latin typeface="Arial"/>
                <a:cs typeface="Arial"/>
              </a:rPr>
              <a:t>nastala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na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temelju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histarske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gradine</a:t>
            </a:r>
            <a:endParaRPr lang="en-US" sz="22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SzPct val="114999"/>
            </a:pPr>
            <a:r>
              <a:rPr lang="en-US" sz="2200" dirty="0" err="1">
                <a:latin typeface="Arial"/>
                <a:cs typeface="Arial"/>
              </a:rPr>
              <a:t>utemeljena</a:t>
            </a:r>
            <a:r>
              <a:rPr lang="en-US" sz="2200" dirty="0">
                <a:latin typeface="Arial"/>
                <a:cs typeface="Arial"/>
              </a:rPr>
              <a:t> je 40-ih </a:t>
            </a:r>
            <a:r>
              <a:rPr lang="en-US" sz="2200" dirty="0" err="1">
                <a:latin typeface="Arial"/>
                <a:cs typeface="Arial"/>
              </a:rPr>
              <a:t>godina</a:t>
            </a:r>
            <a:r>
              <a:rPr lang="en-US" sz="2200" dirty="0">
                <a:latin typeface="Arial"/>
                <a:cs typeface="Arial"/>
              </a:rPr>
              <a:t> 1. </a:t>
            </a:r>
            <a:r>
              <a:rPr lang="en-US" sz="2200" dirty="0" err="1">
                <a:latin typeface="Arial"/>
                <a:cs typeface="Arial"/>
              </a:rPr>
              <a:t>stoljeća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prije</a:t>
            </a:r>
            <a:r>
              <a:rPr lang="en-US" sz="2200" dirty="0">
                <a:latin typeface="Arial"/>
                <a:cs typeface="Arial"/>
              </a:rPr>
              <a:t> Krista</a:t>
            </a:r>
          </a:p>
          <a:p>
            <a:pPr>
              <a:lnSpc>
                <a:spcPct val="90000"/>
              </a:lnSpc>
              <a:buSzPct val="114999"/>
            </a:pPr>
            <a:r>
              <a:rPr lang="en-US" sz="2200" dirty="0" err="1">
                <a:latin typeface="Arial"/>
                <a:cs typeface="Arial"/>
              </a:rPr>
              <a:t>nema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povijesnih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izvora</a:t>
            </a:r>
            <a:r>
              <a:rPr lang="en-US" sz="2200" dirty="0">
                <a:latin typeface="Arial"/>
                <a:cs typeface="Arial"/>
              </a:rPr>
              <a:t> koji </a:t>
            </a:r>
            <a:r>
              <a:rPr lang="en-US" sz="2200" dirty="0" err="1">
                <a:latin typeface="Arial"/>
                <a:cs typeface="Arial"/>
              </a:rPr>
              <a:t>izvorno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svjedoče</a:t>
            </a:r>
            <a:r>
              <a:rPr lang="en-US" sz="2200" dirty="0">
                <a:latin typeface="Arial"/>
                <a:cs typeface="Arial"/>
              </a:rPr>
              <a:t> o </a:t>
            </a:r>
            <a:r>
              <a:rPr lang="en-US" sz="2200" dirty="0" err="1">
                <a:latin typeface="Arial"/>
                <a:cs typeface="Arial"/>
              </a:rPr>
              <a:t>nastanku</a:t>
            </a:r>
            <a:endParaRPr lang="en-US"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6447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992D15-28AF-4556-BC89-A7F67910E6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87824D-0C70-41B3-97E0-830727C65B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E4E4C8-0F03-EC2E-4820-E5D685C98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/>
                <a:cs typeface="Arial"/>
              </a:rPr>
              <a:t>NAZIV GRADA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7CCEC0-145B-4141-B732-88009F63F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rheološki muzej Istre: Colonia Iulia Pola Pollentia Herculanea - A Marble  Plaque with the Name of the Colony at Pula">
            <a:extLst>
              <a:ext uri="{FF2B5EF4-FFF2-40B4-BE49-F238E27FC236}">
                <a16:creationId xmlns:a16="http://schemas.microsoft.com/office/drawing/2014/main" id="{AB4886C1-DEBE-3CD3-8C19-8E082346B9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2" r="5671" b="2"/>
          <a:stretch/>
        </p:blipFill>
        <p:spPr>
          <a:xfrm>
            <a:off x="1154147" y="1138065"/>
            <a:ext cx="2828400" cy="438945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370EA99-3255-45B2-A6FB-899DBE4116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E2CA5-E29A-A7A8-F442-4F515B057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6482" y="2556932"/>
            <a:ext cx="6260114" cy="3318936"/>
          </a:xfrm>
        </p:spPr>
        <p:txBody>
          <a:bodyPr>
            <a:normAutofit/>
          </a:bodyPr>
          <a:lstStyle/>
          <a:p>
            <a:r>
              <a:rPr lang="en-US" err="1">
                <a:latin typeface="Arial"/>
                <a:cs typeface="Arial"/>
              </a:rPr>
              <a:t>Plinije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Stariji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sredinom</a:t>
            </a:r>
            <a:r>
              <a:rPr lang="en-US" dirty="0">
                <a:latin typeface="Arial"/>
                <a:cs typeface="Arial"/>
              </a:rPr>
              <a:t> 1. </a:t>
            </a:r>
            <a:r>
              <a:rPr lang="en-US" err="1">
                <a:latin typeface="Arial"/>
                <a:cs typeface="Arial"/>
              </a:rPr>
              <a:t>stoljeća</a:t>
            </a:r>
            <a:r>
              <a:rPr lang="en-US" dirty="0">
                <a:latin typeface="Arial"/>
                <a:cs typeface="Arial"/>
              </a:rPr>
              <a:t> </a:t>
            </a:r>
            <a:r>
              <a:rPr lang="en-US" err="1">
                <a:latin typeface="Arial"/>
                <a:cs typeface="Arial"/>
              </a:rPr>
              <a:t>piše</a:t>
            </a:r>
            <a:r>
              <a:rPr lang="en-US" dirty="0">
                <a:latin typeface="Arial"/>
                <a:cs typeface="Arial"/>
              </a:rPr>
              <a:t> o </a:t>
            </a:r>
            <a:r>
              <a:rPr lang="en-US" err="1">
                <a:latin typeface="Arial"/>
                <a:cs typeface="Arial"/>
              </a:rPr>
              <a:t>službenom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nazivu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grada</a:t>
            </a:r>
            <a:r>
              <a:rPr lang="en-US" dirty="0">
                <a:latin typeface="Arial"/>
                <a:cs typeface="Arial"/>
              </a:rPr>
              <a:t>- </a:t>
            </a:r>
            <a:r>
              <a:rPr lang="en-US" b="1" dirty="0">
                <a:latin typeface="Arial"/>
                <a:cs typeface="Arial"/>
              </a:rPr>
              <a:t>Colonia Pietas Iulia Pola</a:t>
            </a:r>
          </a:p>
          <a:p>
            <a:pPr>
              <a:buSzPct val="114999"/>
            </a:pPr>
            <a:r>
              <a:rPr lang="en-US" dirty="0" err="1">
                <a:latin typeface="Arial"/>
                <a:cs typeface="Arial"/>
              </a:rPr>
              <a:t>pronađen</a:t>
            </a:r>
            <a:r>
              <a:rPr lang="en-US" dirty="0">
                <a:latin typeface="Arial"/>
                <a:cs typeface="Arial"/>
              </a:rPr>
              <a:t> je </a:t>
            </a:r>
            <a:r>
              <a:rPr lang="en-US" dirty="0" err="1">
                <a:latin typeface="Arial"/>
                <a:cs typeface="Arial"/>
              </a:rPr>
              <a:t>natpis</a:t>
            </a:r>
            <a:r>
              <a:rPr lang="en-US" dirty="0">
                <a:latin typeface="Arial"/>
                <a:cs typeface="Arial"/>
              </a:rPr>
              <a:t> s </a:t>
            </a:r>
            <a:r>
              <a:rPr lang="en-US" dirty="0" err="1">
                <a:latin typeface="Arial"/>
                <a:cs typeface="Arial"/>
              </a:rPr>
              <a:t>imenom</a:t>
            </a:r>
            <a:r>
              <a:rPr lang="en-US" dirty="0">
                <a:latin typeface="Arial"/>
                <a:cs typeface="Arial"/>
              </a:rPr>
              <a:t> s </a:t>
            </a:r>
            <a:r>
              <a:rPr lang="en-US" dirty="0" err="1">
                <a:latin typeface="Arial"/>
                <a:cs typeface="Arial"/>
              </a:rPr>
              <a:t>kraja</a:t>
            </a:r>
            <a:r>
              <a:rPr lang="en-US" dirty="0">
                <a:latin typeface="Arial"/>
                <a:cs typeface="Arial"/>
              </a:rPr>
              <a:t> 2. </a:t>
            </a:r>
            <a:r>
              <a:rPr lang="en-US" dirty="0" err="1">
                <a:latin typeface="Arial"/>
                <a:cs typeface="Arial"/>
              </a:rPr>
              <a:t>ili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početka</a:t>
            </a:r>
            <a:r>
              <a:rPr lang="en-US" dirty="0">
                <a:latin typeface="Arial"/>
                <a:cs typeface="Arial"/>
              </a:rPr>
              <a:t> 3. </a:t>
            </a:r>
            <a:r>
              <a:rPr lang="en-US" dirty="0" err="1">
                <a:latin typeface="Arial"/>
                <a:cs typeface="Arial"/>
              </a:rPr>
              <a:t>stoljeća</a:t>
            </a:r>
            <a:r>
              <a:rPr lang="en-US" dirty="0">
                <a:latin typeface="Arial"/>
                <a:cs typeface="Arial"/>
              </a:rPr>
              <a:t> </a:t>
            </a:r>
          </a:p>
          <a:p>
            <a:pPr>
              <a:buSzPct val="114999"/>
            </a:pPr>
            <a:r>
              <a:rPr lang="en-US" err="1">
                <a:latin typeface="Arial"/>
                <a:cs typeface="Arial"/>
              </a:rPr>
              <a:t>na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err="1">
                <a:latin typeface="Arial"/>
                <a:cs typeface="Arial"/>
              </a:rPr>
              <a:t>njemu</a:t>
            </a:r>
            <a:r>
              <a:rPr lang="en-US" dirty="0">
                <a:latin typeface="Arial"/>
                <a:cs typeface="Arial"/>
              </a:rPr>
              <a:t> se grad </a:t>
            </a:r>
            <a:r>
              <a:rPr lang="en-US" err="1">
                <a:latin typeface="Arial"/>
                <a:cs typeface="Arial"/>
              </a:rPr>
              <a:t>naziva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b="1" dirty="0">
                <a:latin typeface="Arial"/>
                <a:cs typeface="Arial"/>
              </a:rPr>
              <a:t>Colonia Iulia </a:t>
            </a:r>
            <a:r>
              <a:rPr lang="en-US" b="1" err="1">
                <a:latin typeface="Arial"/>
                <a:cs typeface="Arial"/>
              </a:rPr>
              <a:t>Polletia</a:t>
            </a:r>
            <a:r>
              <a:rPr lang="en-US" b="1" dirty="0">
                <a:latin typeface="Arial"/>
                <a:cs typeface="Arial"/>
              </a:rPr>
              <a:t> </a:t>
            </a:r>
            <a:r>
              <a:rPr lang="en-US" b="1" err="1">
                <a:latin typeface="Arial"/>
                <a:cs typeface="Arial"/>
              </a:rPr>
              <a:t>Herculanea</a:t>
            </a:r>
            <a:endParaRPr lang="en-US" b="1">
              <a:latin typeface="Arial"/>
              <a:cs typeface="Arial"/>
            </a:endParaRPr>
          </a:p>
          <a:p>
            <a:pPr>
              <a:buSzPct val="114999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112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5E789-DFC6-69F1-60C5-09943CA29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/>
                <a:cs typeface="Arial"/>
              </a:rPr>
              <a:t>IZGLED GRADA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14863-BA3C-E92A-BE24-645D2AFD3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6256866" cy="3318936"/>
          </a:xfrm>
        </p:spPr>
        <p:txBody>
          <a:bodyPr>
            <a:normAutofit lnSpcReduction="10000"/>
          </a:bodyPr>
          <a:lstStyle/>
          <a:p>
            <a:r>
              <a:rPr lang="en-US" sz="2200" err="1">
                <a:latin typeface="Arial"/>
                <a:cs typeface="Arial"/>
              </a:rPr>
              <a:t>oblik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paukove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mreže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zbog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brežuljka</a:t>
            </a:r>
            <a:r>
              <a:rPr lang="en-US" sz="2200" dirty="0">
                <a:latin typeface="Arial"/>
                <a:cs typeface="Arial"/>
              </a:rPr>
              <a:t> u </a:t>
            </a:r>
            <a:r>
              <a:rPr lang="en-US" sz="2200" err="1">
                <a:latin typeface="Arial"/>
                <a:cs typeface="Arial"/>
              </a:rPr>
              <a:t>središtu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grada</a:t>
            </a:r>
            <a:endParaRPr lang="en-US" sz="2200">
              <a:latin typeface="Arial"/>
              <a:cs typeface="Arial"/>
            </a:endParaRPr>
          </a:p>
          <a:p>
            <a:pPr>
              <a:buSzPct val="114999"/>
            </a:pPr>
            <a:r>
              <a:rPr lang="en-US" sz="2200" err="1">
                <a:latin typeface="Arial"/>
                <a:cs typeface="Arial"/>
              </a:rPr>
              <a:t>pogodno</a:t>
            </a:r>
            <a:r>
              <a:rPr lang="en-US" sz="2200" dirty="0">
                <a:latin typeface="Arial"/>
                <a:cs typeface="Arial"/>
              </a:rPr>
              <a:t> za </a:t>
            </a:r>
            <a:r>
              <a:rPr lang="en-US" sz="2200" err="1">
                <a:latin typeface="Arial"/>
                <a:cs typeface="Arial"/>
              </a:rPr>
              <a:t>naseljavanje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err="1">
                <a:latin typeface="Arial"/>
                <a:cs typeface="Arial"/>
              </a:rPr>
              <a:t>i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err="1">
                <a:latin typeface="Arial"/>
                <a:cs typeface="Arial"/>
              </a:rPr>
              <a:t>gradnju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zbog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err="1">
                <a:latin typeface="Arial"/>
                <a:cs typeface="Arial"/>
              </a:rPr>
              <a:t>izvora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vode</a:t>
            </a:r>
            <a:r>
              <a:rPr lang="en-US" sz="2200" dirty="0">
                <a:latin typeface="Arial"/>
                <a:cs typeface="Arial"/>
              </a:rPr>
              <a:t>, </a:t>
            </a:r>
            <a:r>
              <a:rPr lang="en-US" sz="2200" err="1">
                <a:latin typeface="Arial"/>
                <a:cs typeface="Arial"/>
              </a:rPr>
              <a:t>zaštićenog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err="1">
                <a:latin typeface="Arial"/>
                <a:cs typeface="Arial"/>
              </a:rPr>
              <a:t>i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err="1">
                <a:latin typeface="Arial"/>
                <a:cs typeface="Arial"/>
              </a:rPr>
              <a:t>dubokog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morskog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zaljeva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te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obradivog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plodnog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zemljišta</a:t>
            </a:r>
            <a:endParaRPr lang="en-US" sz="2200">
              <a:latin typeface="Arial"/>
              <a:cs typeface="Arial"/>
            </a:endParaRPr>
          </a:p>
          <a:p>
            <a:pPr>
              <a:buSzPct val="114999"/>
            </a:pPr>
            <a:r>
              <a:rPr lang="en-US" sz="2200" dirty="0" err="1">
                <a:latin typeface="Arial"/>
                <a:cs typeface="Arial"/>
              </a:rPr>
              <a:t>dio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grada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sa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zapadne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i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dirty="0" err="1">
                <a:latin typeface="Arial"/>
                <a:cs typeface="Arial"/>
              </a:rPr>
              <a:t>južne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dirty="0" err="1">
                <a:latin typeface="Arial"/>
                <a:cs typeface="Arial"/>
              </a:rPr>
              <a:t>strane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brežuljaka</a:t>
            </a:r>
            <a:r>
              <a:rPr lang="en-US" sz="2200" dirty="0">
                <a:latin typeface="Arial"/>
                <a:cs typeface="Arial"/>
              </a:rPr>
              <a:t> je u </a:t>
            </a:r>
            <a:r>
              <a:rPr lang="en-US" sz="2200" dirty="0" err="1">
                <a:latin typeface="Arial"/>
                <a:cs typeface="Arial"/>
              </a:rPr>
              <a:t>vrijeme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err="1">
                <a:latin typeface="Arial"/>
                <a:cs typeface="Arial"/>
              </a:rPr>
              <a:t>cara</a:t>
            </a:r>
            <a:r>
              <a:rPr lang="en-US" sz="2200" dirty="0">
                <a:latin typeface="Arial"/>
                <a:cs typeface="Arial"/>
              </a:rPr>
              <a:t> Augusta bio </a:t>
            </a:r>
            <a:r>
              <a:rPr lang="en-US" sz="2200" dirty="0" err="1">
                <a:latin typeface="Arial"/>
                <a:cs typeface="Arial"/>
              </a:rPr>
              <a:t>nasut</a:t>
            </a:r>
            <a:endParaRPr lang="en-US" sz="2200" dirty="0">
              <a:latin typeface="Arial"/>
              <a:cs typeface="Arial"/>
            </a:endParaRPr>
          </a:p>
          <a:p>
            <a:pPr>
              <a:buSzPct val="114999"/>
            </a:pPr>
            <a:r>
              <a:rPr lang="en-US" sz="2200" dirty="0">
                <a:latin typeface="Arial"/>
                <a:cs typeface="Arial"/>
              </a:rPr>
              <a:t>to </a:t>
            </a:r>
            <a:r>
              <a:rPr lang="en-US" sz="2200" err="1">
                <a:latin typeface="Arial"/>
                <a:cs typeface="Arial"/>
              </a:rPr>
              <a:t>nam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govori</a:t>
            </a:r>
            <a:r>
              <a:rPr lang="en-US" sz="2200" dirty="0">
                <a:latin typeface="Arial"/>
                <a:cs typeface="Arial"/>
              </a:rPr>
              <a:t> o </a:t>
            </a:r>
            <a:r>
              <a:rPr lang="en-US" sz="2200" err="1">
                <a:latin typeface="Arial"/>
                <a:cs typeface="Arial"/>
              </a:rPr>
              <a:t>planskom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širenju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urbanog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područja</a:t>
            </a:r>
            <a:endParaRPr lang="en-US" sz="2200">
              <a:latin typeface="Arial"/>
              <a:cs typeface="Arial"/>
            </a:endParaRPr>
          </a:p>
        </p:txBody>
      </p:sp>
      <p:pic>
        <p:nvPicPr>
          <p:cNvPr id="4" name="Picture 3" descr="STAMbENE ZGRADE, NJIHOVA DEKORACIJA I OPREMA STANOVANJA U RIMSKOJ PULI.  NEKI PRIMJERI">
            <a:extLst>
              <a:ext uri="{FF2B5EF4-FFF2-40B4-BE49-F238E27FC236}">
                <a16:creationId xmlns:a16="http://schemas.microsoft.com/office/drawing/2014/main" id="{B26C88F1-27C8-9F2E-FF4B-8E417071B9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68" r="-3" b="10497"/>
          <a:stretch/>
        </p:blipFill>
        <p:spPr>
          <a:xfrm>
            <a:off x="8085026" y="2557407"/>
            <a:ext cx="3185425" cy="3327092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4007112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E422711-9A8E-4645-9A09-11BE4A025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48507A6-D0B9-40DB-80CD-B6430A88B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D4A6B-DAD1-EF9F-0681-F5272B806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564" y="982132"/>
            <a:ext cx="4561069" cy="1416721"/>
          </a:xfrm>
        </p:spPr>
        <p:txBody>
          <a:bodyPr>
            <a:normAutofit/>
          </a:bodyPr>
          <a:lstStyle/>
          <a:p>
            <a:r>
              <a:rPr lang="en-US" sz="4000" b="1">
                <a:latin typeface="Arial"/>
                <a:cs typeface="Arial"/>
              </a:rPr>
              <a:t>ZIDINE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C27FA74-C409-49AC-BD2B-A3ED70E0D6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39418" y="2400639"/>
            <a:ext cx="4023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03AD07-8A02-FF40-15E3-040C7AA64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178" y="2556932"/>
            <a:ext cx="5286294" cy="3318936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Arial"/>
                <a:cs typeface="Arial"/>
              </a:rPr>
              <a:t>grad </a:t>
            </a:r>
            <a:r>
              <a:rPr lang="en-US" sz="2200" err="1">
                <a:latin typeface="Arial"/>
                <a:cs typeface="Arial"/>
              </a:rPr>
              <a:t>su</a:t>
            </a:r>
            <a:r>
              <a:rPr lang="en-US" sz="2200" dirty="0">
                <a:latin typeface="Arial"/>
                <a:cs typeface="Arial"/>
              </a:rPr>
              <a:t> </a:t>
            </a:r>
            <a:r>
              <a:rPr lang="en-US" sz="2200" err="1">
                <a:latin typeface="Arial"/>
                <a:cs typeface="Arial"/>
              </a:rPr>
              <a:t>opasavale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zidine</a:t>
            </a:r>
            <a:endParaRPr lang="en-US" sz="2200">
              <a:latin typeface="Arial"/>
              <a:cs typeface="Arial"/>
            </a:endParaRPr>
          </a:p>
          <a:p>
            <a:pPr>
              <a:buSzPct val="114999"/>
            </a:pPr>
            <a:r>
              <a:rPr lang="en-US" sz="2200" dirty="0">
                <a:latin typeface="Arial"/>
                <a:cs typeface="Arial"/>
              </a:rPr>
              <a:t>one </a:t>
            </a:r>
            <a:r>
              <a:rPr lang="en-US" sz="2200" err="1">
                <a:latin typeface="Arial"/>
                <a:cs typeface="Arial"/>
              </a:rPr>
              <a:t>su</a:t>
            </a:r>
            <a:r>
              <a:rPr lang="en-US" sz="2200" dirty="0">
                <a:latin typeface="Arial"/>
                <a:cs typeface="Arial"/>
              </a:rPr>
              <a:t> bile </a:t>
            </a:r>
            <a:r>
              <a:rPr lang="en-US" sz="2200" err="1">
                <a:latin typeface="Arial"/>
                <a:cs typeface="Arial"/>
              </a:rPr>
              <a:t>duge</a:t>
            </a:r>
            <a:r>
              <a:rPr lang="en-US" sz="2200" dirty="0">
                <a:latin typeface="Arial"/>
                <a:cs typeface="Arial"/>
              </a:rPr>
              <a:t> 1600 </a:t>
            </a:r>
            <a:r>
              <a:rPr lang="en-US" sz="2200" err="1">
                <a:latin typeface="Arial"/>
                <a:cs typeface="Arial"/>
              </a:rPr>
              <a:t>metara</a:t>
            </a:r>
            <a:endParaRPr lang="en-US" sz="2200">
              <a:latin typeface="Arial"/>
              <a:cs typeface="Arial"/>
            </a:endParaRPr>
          </a:p>
          <a:p>
            <a:pPr>
              <a:buSzPct val="114999"/>
            </a:pPr>
            <a:r>
              <a:rPr lang="en-US" sz="2200" dirty="0">
                <a:latin typeface="Arial"/>
                <a:cs typeface="Arial"/>
              </a:rPr>
              <a:t>u grad se </a:t>
            </a:r>
            <a:r>
              <a:rPr lang="en-US" sz="2200" err="1">
                <a:latin typeface="Arial"/>
                <a:cs typeface="Arial"/>
              </a:rPr>
              <a:t>ulazilo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kroz</a:t>
            </a:r>
            <a:r>
              <a:rPr lang="en-US" sz="2200" dirty="0">
                <a:latin typeface="Arial"/>
                <a:cs typeface="Arial"/>
              </a:rPr>
              <a:t> 12 </a:t>
            </a:r>
            <a:r>
              <a:rPr lang="en-US" sz="2200" err="1">
                <a:latin typeface="Arial"/>
                <a:cs typeface="Arial"/>
              </a:rPr>
              <a:t>gradskih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vrata</a:t>
            </a:r>
            <a:endParaRPr lang="en-US" sz="2200">
              <a:latin typeface="Arial"/>
              <a:cs typeface="Arial"/>
            </a:endParaRPr>
          </a:p>
          <a:p>
            <a:pPr>
              <a:buSzPct val="114999"/>
            </a:pPr>
            <a:r>
              <a:rPr lang="en-US" sz="2200" dirty="0">
                <a:latin typeface="Arial"/>
                <a:cs typeface="Arial"/>
              </a:rPr>
              <a:t>7 </a:t>
            </a:r>
            <a:r>
              <a:rPr lang="en-US" sz="2200" err="1">
                <a:latin typeface="Arial"/>
                <a:cs typeface="Arial"/>
              </a:rPr>
              <a:t>vrata</a:t>
            </a:r>
            <a:r>
              <a:rPr lang="en-US" sz="2200" dirty="0">
                <a:latin typeface="Arial"/>
                <a:cs typeface="Arial"/>
              </a:rPr>
              <a:t> je </a:t>
            </a:r>
            <a:r>
              <a:rPr lang="en-US" sz="2200" err="1">
                <a:latin typeface="Arial"/>
                <a:cs typeface="Arial"/>
              </a:rPr>
              <a:t>bilo</a:t>
            </a:r>
            <a:r>
              <a:rPr lang="en-US" sz="2200" dirty="0">
                <a:latin typeface="Arial"/>
                <a:cs typeface="Arial"/>
              </a:rPr>
              <a:t> s </a:t>
            </a:r>
            <a:r>
              <a:rPr lang="en-US" sz="2200" err="1">
                <a:latin typeface="Arial"/>
                <a:cs typeface="Arial"/>
              </a:rPr>
              <a:t>morske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err="1">
                <a:latin typeface="Arial"/>
                <a:cs typeface="Arial"/>
              </a:rPr>
              <a:t>strane</a:t>
            </a:r>
            <a:r>
              <a:rPr lang="en-US" sz="2200" dirty="0">
                <a:latin typeface="Arial"/>
                <a:cs typeface="Arial"/>
              </a:rPr>
              <a:t>, a 5 s </a:t>
            </a:r>
            <a:r>
              <a:rPr lang="en-US" sz="2200" err="1">
                <a:latin typeface="Arial"/>
                <a:cs typeface="Arial"/>
              </a:rPr>
              <a:t>kopnene</a:t>
            </a:r>
            <a:endParaRPr lang="en-US" sz="2200">
              <a:latin typeface="Arial"/>
              <a:cs typeface="Arial"/>
            </a:endParaRPr>
          </a:p>
        </p:txBody>
      </p:sp>
      <p:pic>
        <p:nvPicPr>
          <p:cNvPr id="6" name="Picture 5" descr="PULSKE GRADSKE ZIDINE - PRIKAZ THE CITY WALLS OF PULA - REVIEW">
            <a:extLst>
              <a:ext uri="{FF2B5EF4-FFF2-40B4-BE49-F238E27FC236}">
                <a16:creationId xmlns:a16="http://schemas.microsoft.com/office/drawing/2014/main" id="{B45C742F-B18D-9E24-BDCC-B9DD3E3416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25" r="21739" b="-2"/>
          <a:stretch/>
        </p:blipFill>
        <p:spPr>
          <a:xfrm>
            <a:off x="6093447" y="821175"/>
            <a:ext cx="2584054" cy="249453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186D272-4201-42CA-89A9-4635FD75D0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5486" y="821175"/>
            <a:ext cx="2510350" cy="24945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ULSKE GRADSKE ZIDINE - PRIKAZ THE CITY WALLS OF PULA - REVIEW">
            <a:extLst>
              <a:ext uri="{FF2B5EF4-FFF2-40B4-BE49-F238E27FC236}">
                <a16:creationId xmlns:a16="http://schemas.microsoft.com/office/drawing/2014/main" id="{3DCC6118-762E-F488-F2B8-A6799AE569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780" r="24699"/>
          <a:stretch/>
        </p:blipFill>
        <p:spPr>
          <a:xfrm>
            <a:off x="8855486" y="821175"/>
            <a:ext cx="2510350" cy="2494531"/>
          </a:xfrm>
          <a:prstGeom prst="rect">
            <a:avLst/>
          </a:prstGeom>
        </p:spPr>
      </p:pic>
      <p:pic>
        <p:nvPicPr>
          <p:cNvPr id="4" name="Picture 3" descr="PULSKE GRADSKE ZIDINE - PRIKAZ THE CITY WALLS OF PULA - REVIEW">
            <a:extLst>
              <a:ext uri="{FF2B5EF4-FFF2-40B4-BE49-F238E27FC236}">
                <a16:creationId xmlns:a16="http://schemas.microsoft.com/office/drawing/2014/main" id="{C1DE49B7-C83E-D673-B8B4-ED6A18C940B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8658" r="1" b="10322"/>
          <a:stretch/>
        </p:blipFill>
        <p:spPr>
          <a:xfrm>
            <a:off x="6093448" y="3453833"/>
            <a:ext cx="5264080" cy="247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323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710AD543-ADCD-4558-A306-DC36DE72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88" y="0"/>
            <a:ext cx="12188825" cy="6858000"/>
            <a:chOff x="1588" y="0"/>
            <a:chExt cx="12188825" cy="6858000"/>
          </a:xfrm>
        </p:grpSpPr>
        <p:sp useBgFill="1">
          <p:nvSpPr>
            <p:cNvPr id="15" name="Rectangle 14">
              <a:extLst>
                <a:ext uri="{FF2B5EF4-FFF2-40B4-BE49-F238E27FC236}">
                  <a16:creationId xmlns:a16="http://schemas.microsoft.com/office/drawing/2014/main" id="{8CDCB454-A988-4455-9A5E-46057F70C4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88" y="0"/>
              <a:ext cx="12188825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7C3123F-E9BB-46D3-9400-E6AD761BE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8" y="893"/>
              <a:ext cx="12188825" cy="685621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6209924-1B9C-2C78-B513-B351959E5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2" y="838359"/>
            <a:ext cx="4719220" cy="15604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b="1">
                <a:latin typeface="Arial"/>
                <a:cs typeface="Arial"/>
              </a:rPr>
              <a:t>RIMSKE GRAĐEVINE U PULI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A5F5ABC-E415-45D2-90F3-060879175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39418" y="2400639"/>
            <a:ext cx="4023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CC3F9-465C-1F7D-43AD-076623261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385" y="2556932"/>
            <a:ext cx="4567427" cy="3318936"/>
          </a:xfrm>
        </p:spPr>
        <p:txBody>
          <a:bodyPr>
            <a:normAutofit/>
          </a:bodyPr>
          <a:lstStyle/>
          <a:p>
            <a:r>
              <a:rPr lang="en-US" dirty="0" err="1">
                <a:latin typeface="Arial"/>
                <a:cs typeface="Arial"/>
              </a:rPr>
              <a:t>Slavoluk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Sergijevaca</a:t>
            </a:r>
            <a:endParaRPr lang="en-US" dirty="0">
              <a:latin typeface="Arial"/>
              <a:cs typeface="Arial"/>
            </a:endParaRPr>
          </a:p>
          <a:p>
            <a:pPr>
              <a:buSzPct val="114999"/>
            </a:pPr>
            <a:r>
              <a:rPr lang="en-US" dirty="0" err="1">
                <a:latin typeface="Arial"/>
                <a:cs typeface="Arial"/>
              </a:rPr>
              <a:t>Amfiteatar</a:t>
            </a:r>
            <a:endParaRPr lang="en-US" dirty="0">
              <a:latin typeface="Arial"/>
              <a:cs typeface="Arial"/>
            </a:endParaRPr>
          </a:p>
          <a:p>
            <a:pPr>
              <a:buSzPct val="114999"/>
            </a:pPr>
            <a:r>
              <a:rPr lang="en-US" dirty="0" err="1">
                <a:latin typeface="Arial"/>
                <a:cs typeface="Arial"/>
              </a:rPr>
              <a:t>Augustov</a:t>
            </a:r>
            <a:r>
              <a:rPr lang="en-US" dirty="0">
                <a:latin typeface="Arial"/>
                <a:cs typeface="Arial"/>
              </a:rPr>
              <a:t> </a:t>
            </a:r>
            <a:r>
              <a:rPr lang="en-US" dirty="0" err="1">
                <a:latin typeface="Arial"/>
                <a:cs typeface="Arial"/>
              </a:rPr>
              <a:t>hram</a:t>
            </a:r>
            <a:endParaRPr lang="en-US" dirty="0">
              <a:latin typeface="Arial"/>
              <a:cs typeface="Arial"/>
            </a:endParaRPr>
          </a:p>
          <a:p>
            <a:pPr>
              <a:buSzPct val="114999"/>
            </a:pPr>
            <a:r>
              <a:rPr lang="en-US" dirty="0" err="1">
                <a:latin typeface="Arial"/>
                <a:cs typeface="Arial"/>
              </a:rPr>
              <a:t>Herkulova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vrata</a:t>
            </a:r>
            <a:endParaRPr lang="en-US" dirty="0">
              <a:latin typeface="Arial"/>
              <a:cs typeface="Arial"/>
            </a:endParaRPr>
          </a:p>
          <a:p>
            <a:pPr>
              <a:buSzPct val="114999"/>
            </a:pPr>
            <a:r>
              <a:rPr lang="en-US" dirty="0" err="1">
                <a:latin typeface="Arial"/>
                <a:cs typeface="Arial"/>
              </a:rPr>
              <a:t>Pulski</a:t>
            </a:r>
            <a:r>
              <a:rPr lang="en-US" dirty="0">
                <a:latin typeface="Arial"/>
                <a:cs typeface="Arial"/>
              </a:rPr>
              <a:t> </a:t>
            </a:r>
            <a:r>
              <a:rPr lang="en-US" dirty="0" err="1">
                <a:latin typeface="Arial"/>
                <a:cs typeface="Arial"/>
              </a:rPr>
              <a:t>Kaštel</a:t>
            </a:r>
            <a:endParaRPr lang="en-US" dirty="0">
              <a:latin typeface="Arial"/>
              <a:cs typeface="Arial"/>
            </a:endParaRPr>
          </a:p>
          <a:p>
            <a:pPr>
              <a:buSzPct val="114999"/>
            </a:pPr>
            <a:r>
              <a:rPr lang="en-US" err="1">
                <a:latin typeface="Arial"/>
                <a:cs typeface="Arial"/>
              </a:rPr>
              <a:t>Dvojna</a:t>
            </a:r>
            <a:r>
              <a:rPr lang="en-US" dirty="0">
                <a:latin typeface="Arial"/>
                <a:cs typeface="Arial"/>
              </a:rPr>
              <a:t> </a:t>
            </a:r>
            <a:r>
              <a:rPr lang="en-US" err="1">
                <a:latin typeface="Arial"/>
                <a:cs typeface="Arial"/>
              </a:rPr>
              <a:t>vrata</a:t>
            </a:r>
            <a:endParaRPr lang="en-US">
              <a:latin typeface="Arial"/>
              <a:cs typeface="Arial"/>
            </a:endParaRPr>
          </a:p>
          <a:p>
            <a:pPr>
              <a:buSzPct val="114999"/>
            </a:pPr>
            <a:endParaRPr lang="en-US" sz="1800">
              <a:latin typeface="Garamond" panose="02020404030301010803"/>
              <a:cs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2E8329C-E7B4-474D-9E5A-A5333051AA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4708" y="1087821"/>
            <a:ext cx="2488529" cy="2227885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Zlatna vrata, Pula - Smart Travel">
            <a:extLst>
              <a:ext uri="{FF2B5EF4-FFF2-40B4-BE49-F238E27FC236}">
                <a16:creationId xmlns:a16="http://schemas.microsoft.com/office/drawing/2014/main" id="{9A18A24F-5A2F-E1FA-4F0E-2615AC768E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0579" y="1268480"/>
            <a:ext cx="3076503" cy="1949999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14686793-3C0F-461D-83AA-DCAAA81C3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5486" y="1087821"/>
            <a:ext cx="2240567" cy="2226099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ugustov hram – Wikipedija">
            <a:extLst>
              <a:ext uri="{FF2B5EF4-FFF2-40B4-BE49-F238E27FC236}">
                <a16:creationId xmlns:a16="http://schemas.microsoft.com/office/drawing/2014/main" id="{056D2EE2-3DD9-445C-6973-652D04C3E1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0550" y="700525"/>
            <a:ext cx="2096673" cy="2453308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60E23ACF-C7AE-4257-B496-88DD59540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04708" y="3486394"/>
            <a:ext cx="2488529" cy="2275588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UPOZNAJMO ISTRU: Augustov hram u Puli sagrađen je između 2. pr. Kr. i 14.  godine nove ere">
            <a:extLst>
              <a:ext uri="{FF2B5EF4-FFF2-40B4-BE49-F238E27FC236}">
                <a16:creationId xmlns:a16="http://schemas.microsoft.com/office/drawing/2014/main" id="{1DBE7101-9A47-9A3E-0BFB-A64F6E4681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0579" y="3605892"/>
            <a:ext cx="3076504" cy="2037467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A6AB14E5-8DDC-4AE6-B29D-48BE0B817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5486" y="3486394"/>
            <a:ext cx="2240567" cy="2275588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lavoluk Sergijevaca – Wikipedija">
            <a:extLst>
              <a:ext uri="{FF2B5EF4-FFF2-40B4-BE49-F238E27FC236}">
                <a16:creationId xmlns:a16="http://schemas.microsoft.com/office/drawing/2014/main" id="{C2929494-C1B6-D88F-19B9-4B5B52EFDA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87538" y="3319038"/>
            <a:ext cx="2111451" cy="279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5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12E8CD4E-6381-4807-AA5B-CE0024A8B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8445F8-F032-43C9-8D0F-A5155F525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59"/>
            <a:ext cx="5538555" cy="28870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Kaštel - Turistička zajednica grada Pule">
            <a:extLst>
              <a:ext uri="{FF2B5EF4-FFF2-40B4-BE49-F238E27FC236}">
                <a16:creationId xmlns:a16="http://schemas.microsoft.com/office/drawing/2014/main" id="{2920B8F4-FE36-D6C3-864F-7BD91E3BC2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75" r="-3" b="11902"/>
          <a:stretch/>
        </p:blipFill>
        <p:spPr>
          <a:xfrm>
            <a:off x="1694014" y="644229"/>
            <a:ext cx="3207051" cy="263220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36A325B5-56A3-425A-B9A3-0CEB7CA1B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2" y="480060"/>
            <a:ext cx="5538555" cy="2887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Dvojna vrata - Istria Culture">
            <a:extLst>
              <a:ext uri="{FF2B5EF4-FFF2-40B4-BE49-F238E27FC236}">
                <a16:creationId xmlns:a16="http://schemas.microsoft.com/office/drawing/2014/main" id="{19E77A9B-071B-D838-8C53-856DEF5301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73" r="1" b="26292"/>
          <a:stretch/>
        </p:blipFill>
        <p:spPr>
          <a:xfrm>
            <a:off x="6423842" y="644229"/>
            <a:ext cx="4914338" cy="263220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80DE958-9D45-4CAD-BF1F-FA2ED970B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3" y="3527956"/>
            <a:ext cx="5538554" cy="2849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Pula Castle Kaštel">
            <a:extLst>
              <a:ext uri="{FF2B5EF4-FFF2-40B4-BE49-F238E27FC236}">
                <a16:creationId xmlns:a16="http://schemas.microsoft.com/office/drawing/2014/main" id="{394270BC-4ACE-C2F3-6E17-040D32F061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033" r="2" b="431"/>
          <a:stretch/>
        </p:blipFill>
        <p:spPr>
          <a:xfrm>
            <a:off x="896797" y="3595942"/>
            <a:ext cx="4729598" cy="2660961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BB93B4BF-AD35-4E52-8131-161C5FB9CD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2" y="3527956"/>
            <a:ext cx="5538555" cy="2849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Dvojna vrata – Wikipedija / Википедија">
            <a:extLst>
              <a:ext uri="{FF2B5EF4-FFF2-40B4-BE49-F238E27FC236}">
                <a16:creationId xmlns:a16="http://schemas.microsoft.com/office/drawing/2014/main" id="{29C2493B-EFC9-D653-1665-D960245579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536" r="-1" b="11121"/>
          <a:stretch/>
        </p:blipFill>
        <p:spPr>
          <a:xfrm>
            <a:off x="6794555" y="3600902"/>
            <a:ext cx="4517968" cy="268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0466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1B5A7A9-844F-449B-9F0B-ADA823A93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1"/>
            <a:ext cx="5859797" cy="3346705"/>
          </a:xfrm>
          <a:custGeom>
            <a:avLst/>
            <a:gdLst>
              <a:gd name="connsiteX0" fmla="*/ 0 w 5859797"/>
              <a:gd name="connsiteY0" fmla="*/ 0 h 3346705"/>
              <a:gd name="connsiteX1" fmla="*/ 5859797 w 5859797"/>
              <a:gd name="connsiteY1" fmla="*/ 0 h 3346705"/>
              <a:gd name="connsiteX2" fmla="*/ 4309834 w 5859797"/>
              <a:gd name="connsiteY2" fmla="*/ 3346705 h 3346705"/>
              <a:gd name="connsiteX3" fmla="*/ 4304257 w 5859797"/>
              <a:gd name="connsiteY3" fmla="*/ 3346705 h 3346705"/>
              <a:gd name="connsiteX4" fmla="*/ 3238029 w 5859797"/>
              <a:gd name="connsiteY4" fmla="*/ 3346705 h 3346705"/>
              <a:gd name="connsiteX5" fmla="*/ 0 w 5859797"/>
              <a:gd name="connsiteY5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59797" h="3346705">
                <a:moveTo>
                  <a:pt x="0" y="0"/>
                </a:moveTo>
                <a:lnTo>
                  <a:pt x="5859797" y="0"/>
                </a:lnTo>
                <a:lnTo>
                  <a:pt x="4309834" y="3346705"/>
                </a:lnTo>
                <a:lnTo>
                  <a:pt x="4304257" y="3346705"/>
                </a:lnTo>
                <a:lnTo>
                  <a:pt x="3238029" y="3346705"/>
                </a:lnTo>
                <a:lnTo>
                  <a:pt x="0" y="33467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7" descr="Pula Arena - Wikipedia">
            <a:extLst>
              <a:ext uri="{FF2B5EF4-FFF2-40B4-BE49-F238E27FC236}">
                <a16:creationId xmlns:a16="http://schemas.microsoft.com/office/drawing/2014/main" id="{710C3634-EAC1-2B6D-5FB2-A1D87E2A6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06" y="443029"/>
            <a:ext cx="3727269" cy="2471021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6EF3366-D369-4699-9224-92DF2A6BD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3433" y="244"/>
            <a:ext cx="5451847" cy="3346705"/>
          </a:xfrm>
          <a:custGeom>
            <a:avLst/>
            <a:gdLst>
              <a:gd name="connsiteX0" fmla="*/ 1549963 w 5451847"/>
              <a:gd name="connsiteY0" fmla="*/ 0 h 3346705"/>
              <a:gd name="connsiteX1" fmla="*/ 1555540 w 5451847"/>
              <a:gd name="connsiteY1" fmla="*/ 0 h 3346705"/>
              <a:gd name="connsiteX2" fmla="*/ 2621768 w 5451847"/>
              <a:gd name="connsiteY2" fmla="*/ 0 h 3346705"/>
              <a:gd name="connsiteX3" fmla="*/ 4832507 w 5451847"/>
              <a:gd name="connsiteY3" fmla="*/ 0 h 3346705"/>
              <a:gd name="connsiteX4" fmla="*/ 3282657 w 5451847"/>
              <a:gd name="connsiteY4" fmla="*/ 3346461 h 3346705"/>
              <a:gd name="connsiteX5" fmla="*/ 5451847 w 5451847"/>
              <a:gd name="connsiteY5" fmla="*/ 3346461 h 3346705"/>
              <a:gd name="connsiteX6" fmla="*/ 5451847 w 5451847"/>
              <a:gd name="connsiteY6" fmla="*/ 3346705 h 3346705"/>
              <a:gd name="connsiteX7" fmla="*/ 0 w 5451847"/>
              <a:gd name="connsiteY7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51847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4832507" y="0"/>
                </a:lnTo>
                <a:lnTo>
                  <a:pt x="3282657" y="3346461"/>
                </a:lnTo>
                <a:lnTo>
                  <a:pt x="5451847" y="3346461"/>
                </a:lnTo>
                <a:lnTo>
                  <a:pt x="5451847" y="3346705"/>
                </a:lnTo>
                <a:lnTo>
                  <a:pt x="0" y="33467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Content Placeholder 3" descr="Herkulova vrata - Istria Culture">
            <a:extLst>
              <a:ext uri="{FF2B5EF4-FFF2-40B4-BE49-F238E27FC236}">
                <a16:creationId xmlns:a16="http://schemas.microsoft.com/office/drawing/2014/main" id="{6E21DE3A-9248-7804-629A-D549CE9FB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8404" y="484884"/>
            <a:ext cx="1930660" cy="2550037"/>
          </a:xfrm>
          <a:prstGeom prst="rect">
            <a:avLst/>
          </a:prstGeom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BC0FF49-4C2C-401A-A538-A520CA00E1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67349" y="0"/>
            <a:ext cx="4224651" cy="3346705"/>
          </a:xfrm>
          <a:custGeom>
            <a:avLst/>
            <a:gdLst>
              <a:gd name="connsiteX0" fmla="*/ 1549963 w 4224651"/>
              <a:gd name="connsiteY0" fmla="*/ 0 h 3346705"/>
              <a:gd name="connsiteX1" fmla="*/ 1555540 w 4224651"/>
              <a:gd name="connsiteY1" fmla="*/ 0 h 3346705"/>
              <a:gd name="connsiteX2" fmla="*/ 2621768 w 4224651"/>
              <a:gd name="connsiteY2" fmla="*/ 0 h 3346705"/>
              <a:gd name="connsiteX3" fmla="*/ 4224651 w 4224651"/>
              <a:gd name="connsiteY3" fmla="*/ 0 h 3346705"/>
              <a:gd name="connsiteX4" fmla="*/ 4224651 w 4224651"/>
              <a:gd name="connsiteY4" fmla="*/ 3346705 h 3346705"/>
              <a:gd name="connsiteX5" fmla="*/ 0 w 4224651"/>
              <a:gd name="connsiteY5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465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4224651" y="0"/>
                </a:lnTo>
                <a:lnTo>
                  <a:pt x="4224651" y="3346705"/>
                </a:lnTo>
                <a:lnTo>
                  <a:pt x="0" y="33467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Herkulova vrata - Istria Culture">
            <a:extLst>
              <a:ext uri="{FF2B5EF4-FFF2-40B4-BE49-F238E27FC236}">
                <a16:creationId xmlns:a16="http://schemas.microsoft.com/office/drawing/2014/main" id="{475D4016-AFF1-41EE-BF9A-0823E6B637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0362" y="880938"/>
            <a:ext cx="2698545" cy="2031096"/>
          </a:xfrm>
          <a:prstGeom prst="rect">
            <a:avLst/>
          </a:prstGeom>
        </p:spPr>
      </p:pic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79205F4-89F3-4686-B966-BBF5CC998C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11296"/>
            <a:ext cx="7698564" cy="3346705"/>
          </a:xfrm>
          <a:custGeom>
            <a:avLst/>
            <a:gdLst>
              <a:gd name="connsiteX0" fmla="*/ 0 w 7698564"/>
              <a:gd name="connsiteY0" fmla="*/ 0 h 3346705"/>
              <a:gd name="connsiteX1" fmla="*/ 7698564 w 7698564"/>
              <a:gd name="connsiteY1" fmla="*/ 0 h 3346705"/>
              <a:gd name="connsiteX2" fmla="*/ 6148601 w 7698564"/>
              <a:gd name="connsiteY2" fmla="*/ 3346705 h 3346705"/>
              <a:gd name="connsiteX3" fmla="*/ 6143024 w 7698564"/>
              <a:gd name="connsiteY3" fmla="*/ 3346705 h 3346705"/>
              <a:gd name="connsiteX4" fmla="*/ 5076796 w 7698564"/>
              <a:gd name="connsiteY4" fmla="*/ 3346705 h 3346705"/>
              <a:gd name="connsiteX5" fmla="*/ 1246924 w 7698564"/>
              <a:gd name="connsiteY5" fmla="*/ 3346705 h 3346705"/>
              <a:gd name="connsiteX6" fmla="*/ 1246924 w 7698564"/>
              <a:gd name="connsiteY6" fmla="*/ 3346226 h 3346705"/>
              <a:gd name="connsiteX7" fmla="*/ 0 w 7698564"/>
              <a:gd name="connsiteY7" fmla="*/ 3346226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98564" h="3346705">
                <a:moveTo>
                  <a:pt x="0" y="0"/>
                </a:moveTo>
                <a:lnTo>
                  <a:pt x="7698564" y="0"/>
                </a:lnTo>
                <a:lnTo>
                  <a:pt x="6148601" y="3346705"/>
                </a:lnTo>
                <a:lnTo>
                  <a:pt x="6143024" y="3346705"/>
                </a:lnTo>
                <a:lnTo>
                  <a:pt x="5076796" y="3346705"/>
                </a:lnTo>
                <a:lnTo>
                  <a:pt x="1246924" y="3346705"/>
                </a:lnTo>
                <a:lnTo>
                  <a:pt x="1246924" y="3346226"/>
                </a:lnTo>
                <a:lnTo>
                  <a:pt x="0" y="33462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 descr="Amfiteatar u Puli – Wikipedija">
            <a:extLst>
              <a:ext uri="{FF2B5EF4-FFF2-40B4-BE49-F238E27FC236}">
                <a16:creationId xmlns:a16="http://schemas.microsoft.com/office/drawing/2014/main" id="{A366E550-BF03-73B6-F5EA-0A250140F2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657" y="3669939"/>
            <a:ext cx="4828046" cy="2722130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0DBC40C-EA02-4A4D-8449-A1FC9968D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50090" y="3511296"/>
            <a:ext cx="5841911" cy="3346705"/>
          </a:xfrm>
          <a:custGeom>
            <a:avLst/>
            <a:gdLst>
              <a:gd name="connsiteX0" fmla="*/ 1549963 w 5841911"/>
              <a:gd name="connsiteY0" fmla="*/ 0 h 3346705"/>
              <a:gd name="connsiteX1" fmla="*/ 1555540 w 5841911"/>
              <a:gd name="connsiteY1" fmla="*/ 0 h 3346705"/>
              <a:gd name="connsiteX2" fmla="*/ 2621768 w 5841911"/>
              <a:gd name="connsiteY2" fmla="*/ 0 h 3346705"/>
              <a:gd name="connsiteX3" fmla="*/ 5841911 w 5841911"/>
              <a:gd name="connsiteY3" fmla="*/ 0 h 3346705"/>
              <a:gd name="connsiteX4" fmla="*/ 5841911 w 5841911"/>
              <a:gd name="connsiteY4" fmla="*/ 3346705 h 3346705"/>
              <a:gd name="connsiteX5" fmla="*/ 0 w 5841911"/>
              <a:gd name="connsiteY5" fmla="*/ 3346705 h 334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191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5841911" y="0"/>
                </a:lnTo>
                <a:lnTo>
                  <a:pt x="5841911" y="3346705"/>
                </a:lnTo>
                <a:lnTo>
                  <a:pt x="0" y="33467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 descr="Amfiteatar - Istrapedia">
            <a:extLst>
              <a:ext uri="{FF2B5EF4-FFF2-40B4-BE49-F238E27FC236}">
                <a16:creationId xmlns:a16="http://schemas.microsoft.com/office/drawing/2014/main" id="{2511DB11-47A9-FA17-F356-EF699B445A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6952" y="4116594"/>
            <a:ext cx="3910671" cy="22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949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190</Words>
  <Application>Microsoft Office PowerPoint</Application>
  <PresentationFormat>Široki zaslon</PresentationFormat>
  <Paragraphs>28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1" baseType="lpstr">
      <vt:lpstr>Arial</vt:lpstr>
      <vt:lpstr>Garamond</vt:lpstr>
      <vt:lpstr>Organic</vt:lpstr>
      <vt:lpstr>ANTIČKA PULA</vt:lpstr>
      <vt:lpstr>NASTANAK</vt:lpstr>
      <vt:lpstr>NAZIV GRADA</vt:lpstr>
      <vt:lpstr>IZGLED GRADA</vt:lpstr>
      <vt:lpstr>ZIDINE</vt:lpstr>
      <vt:lpstr>RIMSKE GRAĐEVINE U PULI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Sandra Perinić</cp:lastModifiedBy>
  <cp:revision>345</cp:revision>
  <dcterms:created xsi:type="dcterms:W3CDTF">2023-11-15T15:56:13Z</dcterms:created>
  <dcterms:modified xsi:type="dcterms:W3CDTF">2024-05-16T12:08:15Z</dcterms:modified>
</cp:coreProperties>
</file>