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22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 rtl="0">
      <a:defRPr lang="hr-H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721008-9967-4D1F-B212-773A61F26E06}" v="1168" dt="2023-11-15T14:09:15.2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3" autoAdjust="0"/>
    <p:restoredTop sz="96623" autoAdjust="0"/>
  </p:normalViewPr>
  <p:slideViewPr>
    <p:cSldViewPr snapToGrid="0">
      <p:cViewPr varScale="1">
        <p:scale>
          <a:sx n="114" d="100"/>
          <a:sy n="114" d="100"/>
        </p:scale>
        <p:origin x="2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 Mihovilović" userId="S::lina.mihovilovic@skole.hr::19b05ce7-91e5-4724-bf5e-6b9c43a0656a" providerId="AD" clId="Web-{1C721008-9967-4D1F-B212-773A61F26E06}"/>
    <pc:docChg chg="addSld delSld modSld addMainMaster delMainMaster">
      <pc:chgData name="Lina Mihovilović" userId="S::lina.mihovilovic@skole.hr::19b05ce7-91e5-4724-bf5e-6b9c43a0656a" providerId="AD" clId="Web-{1C721008-9967-4D1F-B212-773A61F26E06}" dt="2023-11-15T14:09:15.208" v="1161" actId="14100"/>
      <pc:docMkLst>
        <pc:docMk/>
      </pc:docMkLst>
      <pc:sldChg chg="addSp delSp modSp mod setBg modClrScheme addAnim delAnim chgLayout">
        <pc:chgData name="Lina Mihovilović" userId="S::lina.mihovilovic@skole.hr::19b05ce7-91e5-4724-bf5e-6b9c43a0656a" providerId="AD" clId="Web-{1C721008-9967-4D1F-B212-773A61F26E06}" dt="2023-11-15T13:38:45.075" v="1055" actId="20577"/>
        <pc:sldMkLst>
          <pc:docMk/>
          <pc:sldMk cId="1194440229" sldId="256"/>
        </pc:sldMkLst>
        <pc:spChg chg="mod ord">
          <ac:chgData name="Lina Mihovilović" userId="S::lina.mihovilovic@skole.hr::19b05ce7-91e5-4724-bf5e-6b9c43a0656a" providerId="AD" clId="Web-{1C721008-9967-4D1F-B212-773A61F26E06}" dt="2023-11-15T13:38:25.167" v="1051"/>
          <ac:spMkLst>
            <pc:docMk/>
            <pc:sldMk cId="1194440229" sldId="256"/>
            <ac:spMk id="2" creationId="{00000000-0000-0000-0000-000000000000}"/>
          </ac:spMkLst>
        </pc:spChg>
        <pc:spChg chg="mod ord">
          <ac:chgData name="Lina Mihovilović" userId="S::lina.mihovilovic@skole.hr::19b05ce7-91e5-4724-bf5e-6b9c43a0656a" providerId="AD" clId="Web-{1C721008-9967-4D1F-B212-773A61F26E06}" dt="2023-11-15T13:38:45.075" v="1055" actId="20577"/>
          <ac:spMkLst>
            <pc:docMk/>
            <pc:sldMk cId="1194440229" sldId="256"/>
            <ac:spMk id="3" creationId="{00000000-0000-0000-0000-000000000000}"/>
          </ac:spMkLst>
        </pc:spChg>
        <pc:spChg chg="add del">
          <ac:chgData name="Lina Mihovilović" userId="S::lina.mihovilovic@skole.hr::19b05ce7-91e5-4724-bf5e-6b9c43a0656a" providerId="AD" clId="Web-{1C721008-9967-4D1F-B212-773A61F26E06}" dt="2023-11-15T13:38:17.135" v="1045"/>
          <ac:spMkLst>
            <pc:docMk/>
            <pc:sldMk cId="1194440229" sldId="256"/>
            <ac:spMk id="9" creationId="{FDF8837B-BAE2-489A-8F93-69216307D5A5}"/>
          </ac:spMkLst>
        </pc:spChg>
        <pc:grpChg chg="add del">
          <ac:chgData name="Lina Mihovilović" userId="S::lina.mihovilovic@skole.hr::19b05ce7-91e5-4724-bf5e-6b9c43a0656a" providerId="AD" clId="Web-{1C721008-9967-4D1F-B212-773A61F26E06}" dt="2023-11-15T13:38:25.167" v="1051"/>
          <ac:grpSpMkLst>
            <pc:docMk/>
            <pc:sldMk cId="1194440229" sldId="256"/>
            <ac:grpSpMk id="16" creationId="{EF41A68A-8CD1-4105-B4EC-A56286CB0F4E}"/>
          </ac:grpSpMkLst>
        </pc:grpChg>
        <pc:picChg chg="add del mod ord">
          <ac:chgData name="Lina Mihovilović" userId="S::lina.mihovilovic@skole.hr::19b05ce7-91e5-4724-bf5e-6b9c43a0656a" providerId="AD" clId="Web-{1C721008-9967-4D1F-B212-773A61F26E06}" dt="2023-11-15T13:38:29.386" v="1052"/>
          <ac:picMkLst>
            <pc:docMk/>
            <pc:sldMk cId="1194440229" sldId="256"/>
            <ac:picMk id="4" creationId="{62A78100-D309-6F93-06C5-E3456E87684D}"/>
          </ac:picMkLst>
        </pc:picChg>
        <pc:cxnChg chg="add del">
          <ac:chgData name="Lina Mihovilović" userId="S::lina.mihovilovic@skole.hr::19b05ce7-91e5-4724-bf5e-6b9c43a0656a" providerId="AD" clId="Web-{1C721008-9967-4D1F-B212-773A61F26E06}" dt="2023-11-15T13:38:17.135" v="1045"/>
          <ac:cxnSpMkLst>
            <pc:docMk/>
            <pc:sldMk cId="1194440229" sldId="256"/>
            <ac:cxnSpMk id="11" creationId="{B48BEE9B-A2F4-4BF3-9EAD-16E1A7FC2DC6}"/>
          </ac:cxnSpMkLst>
        </pc:cxnChg>
        <pc:cxnChg chg="add del">
          <ac:chgData name="Lina Mihovilović" userId="S::lina.mihovilovic@skole.hr::19b05ce7-91e5-4724-bf5e-6b9c43a0656a" providerId="AD" clId="Web-{1C721008-9967-4D1F-B212-773A61F26E06}" dt="2023-11-15T13:38:25.167" v="1051"/>
          <ac:cxnSpMkLst>
            <pc:docMk/>
            <pc:sldMk cId="1194440229" sldId="256"/>
            <ac:cxnSpMk id="17" creationId="{5F310D7E-8F1E-4C2F-8824-E43E043DD851}"/>
          </ac:cxnSpMkLst>
        </pc:cxnChg>
      </pc:sldChg>
      <pc:sldChg chg="addSp delSp modSp new mod setBg modClrScheme delDesignElem chgLayout">
        <pc:chgData name="Lina Mihovilović" userId="S::lina.mihovilovic@skole.hr::19b05ce7-91e5-4724-bf5e-6b9c43a0656a" providerId="AD" clId="Web-{1C721008-9967-4D1F-B212-773A61F26E06}" dt="2023-11-15T13:41:49.446" v="1099" actId="20577"/>
        <pc:sldMkLst>
          <pc:docMk/>
          <pc:sldMk cId="3186043485" sldId="257"/>
        </pc:sldMkLst>
        <pc:spChg chg="mod ord">
          <ac:chgData name="Lina Mihovilović" userId="S::lina.mihovilovic@skole.hr::19b05ce7-91e5-4724-bf5e-6b9c43a0656a" providerId="AD" clId="Web-{1C721008-9967-4D1F-B212-773A61F26E06}" dt="2023-11-15T13:41:49.446" v="1099" actId="20577"/>
          <ac:spMkLst>
            <pc:docMk/>
            <pc:sldMk cId="3186043485" sldId="257"/>
            <ac:spMk id="2" creationId="{1329EBC3-983E-AECC-3705-926BC2559169}"/>
          </ac:spMkLst>
        </pc:spChg>
        <pc:spChg chg="mod ord">
          <ac:chgData name="Lina Mihovilović" userId="S::lina.mihovilovic@skole.hr::19b05ce7-91e5-4724-bf5e-6b9c43a0656a" providerId="AD" clId="Web-{1C721008-9967-4D1F-B212-773A61F26E06}" dt="2023-11-15T13:39:18.827" v="1062" actId="20577"/>
          <ac:spMkLst>
            <pc:docMk/>
            <pc:sldMk cId="3186043485" sldId="257"/>
            <ac:spMk id="3" creationId="{8C45B284-3AF8-90C9-F142-C74E0911CBEE}"/>
          </ac:spMkLst>
        </pc:spChg>
        <pc:spChg chg="add del">
          <ac:chgData name="Lina Mihovilović" userId="S::lina.mihovilovic@skole.hr::19b05ce7-91e5-4724-bf5e-6b9c43a0656a" providerId="AD" clId="Web-{1C721008-9967-4D1F-B212-773A61F26E06}" dt="2023-11-15T13:36:06.298" v="1027"/>
          <ac:spMkLst>
            <pc:docMk/>
            <pc:sldMk cId="3186043485" sldId="257"/>
            <ac:spMk id="7" creationId="{4A2AAA7B-DD5A-486B-B28F-F19588315309}"/>
          </ac:spMkLst>
        </pc:spChg>
        <pc:spChg chg="add">
          <ac:chgData name="Lina Mihovilović" userId="S::lina.mihovilovic@skole.hr::19b05ce7-91e5-4724-bf5e-6b9c43a0656a" providerId="AD" clId="Web-{1C721008-9967-4D1F-B212-773A61F26E06}" dt="2023-11-15T13:39:39.344" v="1066"/>
          <ac:spMkLst>
            <pc:docMk/>
            <pc:sldMk cId="3186043485" sldId="257"/>
            <ac:spMk id="9" creationId="{FCE562BF-B382-4FD1-8049-FAF4DE8C50B7}"/>
          </ac:spMkLst>
        </pc:spChg>
        <pc:spChg chg="add del">
          <ac:chgData name="Lina Mihovilović" userId="S::lina.mihovilovic@skole.hr::19b05ce7-91e5-4724-bf5e-6b9c43a0656a" providerId="AD" clId="Web-{1C721008-9967-4D1F-B212-773A61F26E06}" dt="2023-11-15T13:34:21.573" v="1004"/>
          <ac:spMkLst>
            <pc:docMk/>
            <pc:sldMk cId="3186043485" sldId="257"/>
            <ac:spMk id="10" creationId="{1660E788-AFA9-4A1B-9991-6AA74632A15B}"/>
          </ac:spMkLst>
        </pc:spChg>
        <pc:spChg chg="add del">
          <ac:chgData name="Lina Mihovilović" userId="S::lina.mihovilovic@skole.hr::19b05ce7-91e5-4724-bf5e-6b9c43a0656a" providerId="AD" clId="Web-{1C721008-9967-4D1F-B212-773A61F26E06}" dt="2023-11-15T13:34:21.573" v="1004"/>
          <ac:spMkLst>
            <pc:docMk/>
            <pc:sldMk cId="3186043485" sldId="257"/>
            <ac:spMk id="12" creationId="{867D4867-5BA7-4462-B2F6-A23F4A622AA7}"/>
          </ac:spMkLst>
        </pc:spChg>
        <pc:spChg chg="add del">
          <ac:chgData name="Lina Mihovilović" userId="S::lina.mihovilovic@skole.hr::19b05ce7-91e5-4724-bf5e-6b9c43a0656a" providerId="AD" clId="Web-{1C721008-9967-4D1F-B212-773A61F26E06}" dt="2023-11-15T13:34:17.635" v="1001"/>
          <ac:spMkLst>
            <pc:docMk/>
            <pc:sldMk cId="3186043485" sldId="257"/>
            <ac:spMk id="17" creationId="{8E1D4842-F208-47E0-A3A4-6469A9F04595}"/>
          </ac:spMkLst>
        </pc:spChg>
        <pc:spChg chg="add del">
          <ac:chgData name="Lina Mihovilović" userId="S::lina.mihovilovic@skole.hr::19b05ce7-91e5-4724-bf5e-6b9c43a0656a" providerId="AD" clId="Web-{1C721008-9967-4D1F-B212-773A61F26E06}" dt="2023-11-15T13:34:21.573" v="1003"/>
          <ac:spMkLst>
            <pc:docMk/>
            <pc:sldMk cId="3186043485" sldId="257"/>
            <ac:spMk id="19" creationId="{64950C64-5D81-40F1-9601-8BA0D63BAE74}"/>
          </ac:spMkLst>
        </pc:spChg>
        <pc:spChg chg="add del">
          <ac:chgData name="Lina Mihovilović" userId="S::lina.mihovilovic@skole.hr::19b05ce7-91e5-4724-bf5e-6b9c43a0656a" providerId="AD" clId="Web-{1C721008-9967-4D1F-B212-773A61F26E06}" dt="2023-11-15T13:35:40.125" v="1025"/>
          <ac:spMkLst>
            <pc:docMk/>
            <pc:sldMk cId="3186043485" sldId="257"/>
            <ac:spMk id="21" creationId="{8E1D4842-F208-47E0-A3A4-6469A9F04595}"/>
          </ac:spMkLst>
        </pc:spChg>
        <pc:grpChg chg="add del">
          <ac:chgData name="Lina Mihovilović" userId="S::lina.mihovilovic@skole.hr::19b05ce7-91e5-4724-bf5e-6b9c43a0656a" providerId="AD" clId="Web-{1C721008-9967-4D1F-B212-773A61F26E06}" dt="2023-11-15T13:36:06.298" v="1027"/>
          <ac:grpSpMkLst>
            <pc:docMk/>
            <pc:sldMk cId="3186043485" sldId="257"/>
            <ac:grpSpMk id="8" creationId="{3DB99B21-A649-42D2-BB86-486C2E73A089}"/>
          </ac:grpSpMkLst>
        </pc:grpChg>
        <pc:picChg chg="add mod ord">
          <ac:chgData name="Lina Mihovilović" userId="S::lina.mihovilovic@skole.hr::19b05ce7-91e5-4724-bf5e-6b9c43a0656a" providerId="AD" clId="Web-{1C721008-9967-4D1F-B212-773A61F26E06}" dt="2023-11-15T13:39:48.876" v="1067" actId="14100"/>
          <ac:picMkLst>
            <pc:docMk/>
            <pc:sldMk cId="3186043485" sldId="257"/>
            <ac:picMk id="4" creationId="{05EF0B17-8E1D-C2EB-3DCE-36B87E4ED16C}"/>
          </ac:picMkLst>
        </pc:picChg>
        <pc:picChg chg="add mod ord">
          <ac:chgData name="Lina Mihovilović" userId="S::lina.mihovilovic@skole.hr::19b05ce7-91e5-4724-bf5e-6b9c43a0656a" providerId="AD" clId="Web-{1C721008-9967-4D1F-B212-773A61F26E06}" dt="2023-11-15T13:39:54.126" v="1068" actId="14100"/>
          <ac:picMkLst>
            <pc:docMk/>
            <pc:sldMk cId="3186043485" sldId="257"/>
            <ac:picMk id="5" creationId="{060A339E-4725-9058-268B-71B33E8A0350}"/>
          </ac:picMkLst>
        </pc:picChg>
        <pc:picChg chg="add">
          <ac:chgData name="Lina Mihovilović" userId="S::lina.mihovilovic@skole.hr::19b05ce7-91e5-4724-bf5e-6b9c43a0656a" providerId="AD" clId="Web-{1C721008-9967-4D1F-B212-773A61F26E06}" dt="2023-11-15T13:39:39.344" v="1066"/>
          <ac:picMkLst>
            <pc:docMk/>
            <pc:sldMk cId="3186043485" sldId="257"/>
            <ac:picMk id="11" creationId="{DEE73D21-A8AA-4E63-820A-1DB4212D61F8}"/>
          </ac:picMkLst>
        </pc:picChg>
        <pc:cxnChg chg="add">
          <ac:chgData name="Lina Mihovilović" userId="S::lina.mihovilovic@skole.hr::19b05ce7-91e5-4724-bf5e-6b9c43a0656a" providerId="AD" clId="Web-{1C721008-9967-4D1F-B212-773A61F26E06}" dt="2023-11-15T13:39:39.344" v="1066"/>
          <ac:cxnSpMkLst>
            <pc:docMk/>
            <pc:sldMk cId="3186043485" sldId="257"/>
            <ac:cxnSpMk id="14" creationId="{F54055AB-0E75-45E9-B100-083C2BC41E67}"/>
          </ac:cxnSpMkLst>
        </pc:cxnChg>
        <pc:cxnChg chg="add del">
          <ac:chgData name="Lina Mihovilović" userId="S::lina.mihovilovic@skole.hr::19b05ce7-91e5-4724-bf5e-6b9c43a0656a" providerId="AD" clId="Web-{1C721008-9967-4D1F-B212-773A61F26E06}" dt="2023-11-15T13:36:06.298" v="1027"/>
          <ac:cxnSpMkLst>
            <pc:docMk/>
            <pc:sldMk cId="3186043485" sldId="257"/>
            <ac:cxnSpMk id="18" creationId="{496D98D9-A8AD-432E-BD4E-FF80012442F0}"/>
          </ac:cxnSpMkLst>
        </pc:cxnChg>
      </pc:sldChg>
      <pc:sldChg chg="addSp modSp new mod setBg modClrScheme chgLayout">
        <pc:chgData name="Lina Mihovilović" userId="S::lina.mihovilovic@skole.hr::19b05ce7-91e5-4724-bf5e-6b9c43a0656a" providerId="AD" clId="Web-{1C721008-9967-4D1F-B212-773A61F26E06}" dt="2023-11-15T13:42:40.949" v="1111" actId="14100"/>
        <pc:sldMkLst>
          <pc:docMk/>
          <pc:sldMk cId="4118530166" sldId="258"/>
        </pc:sldMkLst>
        <pc:spChg chg="mod ord">
          <ac:chgData name="Lina Mihovilović" userId="S::lina.mihovilovic@skole.hr::19b05ce7-91e5-4724-bf5e-6b9c43a0656a" providerId="AD" clId="Web-{1C721008-9967-4D1F-B212-773A61F26E06}" dt="2023-11-15T13:41:39.602" v="1088" actId="20577"/>
          <ac:spMkLst>
            <pc:docMk/>
            <pc:sldMk cId="4118530166" sldId="258"/>
            <ac:spMk id="2" creationId="{89DAF8C6-C47C-4FD1-ABEB-AAEDF966777F}"/>
          </ac:spMkLst>
        </pc:spChg>
        <pc:spChg chg="mod ord">
          <ac:chgData name="Lina Mihovilović" userId="S::lina.mihovilovic@skole.hr::19b05ce7-91e5-4724-bf5e-6b9c43a0656a" providerId="AD" clId="Web-{1C721008-9967-4D1F-B212-773A61F26E06}" dt="2023-11-15T13:42:27.167" v="1109" actId="14100"/>
          <ac:spMkLst>
            <pc:docMk/>
            <pc:sldMk cId="4118530166" sldId="258"/>
            <ac:spMk id="3" creationId="{5E7BE748-E5D4-FA71-65B3-C0317380E0FD}"/>
          </ac:spMkLst>
        </pc:spChg>
        <pc:spChg chg="add">
          <ac:chgData name="Lina Mihovilović" userId="S::lina.mihovilovic@skole.hr::19b05ce7-91e5-4724-bf5e-6b9c43a0656a" providerId="AD" clId="Web-{1C721008-9967-4D1F-B212-773A61F26E06}" dt="2023-11-15T13:41:11.944" v="1071"/>
          <ac:spMkLst>
            <pc:docMk/>
            <pc:sldMk cId="4118530166" sldId="258"/>
            <ac:spMk id="10" creationId="{45009486-928F-4921-B8CD-F76DF609C9B7}"/>
          </ac:spMkLst>
        </pc:spChg>
        <pc:picChg chg="add mod">
          <ac:chgData name="Lina Mihovilović" userId="S::lina.mihovilovic@skole.hr::19b05ce7-91e5-4724-bf5e-6b9c43a0656a" providerId="AD" clId="Web-{1C721008-9967-4D1F-B212-773A61F26E06}" dt="2023-11-15T13:42:36.293" v="1110" actId="14100"/>
          <ac:picMkLst>
            <pc:docMk/>
            <pc:sldMk cId="4118530166" sldId="258"/>
            <ac:picMk id="4" creationId="{26FEF524-6587-B165-BF2E-1C56AFC0FADE}"/>
          </ac:picMkLst>
        </pc:picChg>
        <pc:picChg chg="add mod">
          <ac:chgData name="Lina Mihovilović" userId="S::lina.mihovilovic@skole.hr::19b05ce7-91e5-4724-bf5e-6b9c43a0656a" providerId="AD" clId="Web-{1C721008-9967-4D1F-B212-773A61F26E06}" dt="2023-11-15T13:42:40.949" v="1111" actId="14100"/>
          <ac:picMkLst>
            <pc:docMk/>
            <pc:sldMk cId="4118530166" sldId="258"/>
            <ac:picMk id="5" creationId="{A19FB2A4-33B2-8A4F-E8C2-AF39F998CF70}"/>
          </ac:picMkLst>
        </pc:picChg>
        <pc:picChg chg="add">
          <ac:chgData name="Lina Mihovilović" userId="S::lina.mihovilovic@skole.hr::19b05ce7-91e5-4724-bf5e-6b9c43a0656a" providerId="AD" clId="Web-{1C721008-9967-4D1F-B212-773A61F26E06}" dt="2023-11-15T13:41:11.944" v="1071"/>
          <ac:picMkLst>
            <pc:docMk/>
            <pc:sldMk cId="4118530166" sldId="258"/>
            <ac:picMk id="12" creationId="{EA80EDC1-9445-4DF7-AF88-6192F82E1572}"/>
          </ac:picMkLst>
        </pc:picChg>
        <pc:cxnChg chg="add">
          <ac:chgData name="Lina Mihovilović" userId="S::lina.mihovilovic@skole.hr::19b05ce7-91e5-4724-bf5e-6b9c43a0656a" providerId="AD" clId="Web-{1C721008-9967-4D1F-B212-773A61F26E06}" dt="2023-11-15T13:41:11.944" v="1071"/>
          <ac:cxnSpMkLst>
            <pc:docMk/>
            <pc:sldMk cId="4118530166" sldId="258"/>
            <ac:cxnSpMk id="14" creationId="{C339CD31-0EBE-4345-9C63-7117ED3B0B56}"/>
          </ac:cxnSpMkLst>
        </pc:cxnChg>
      </pc:sldChg>
      <pc:sldChg chg="addSp modSp new mod setBg modClrScheme chgLayout">
        <pc:chgData name="Lina Mihovilović" userId="S::lina.mihovilovic@skole.hr::19b05ce7-91e5-4724-bf5e-6b9c43a0656a" providerId="AD" clId="Web-{1C721008-9967-4D1F-B212-773A61F26E06}" dt="2023-11-15T14:08:16.174" v="1147" actId="20577"/>
        <pc:sldMkLst>
          <pc:docMk/>
          <pc:sldMk cId="3869993900" sldId="259"/>
        </pc:sldMkLst>
        <pc:spChg chg="mod ord">
          <ac:chgData name="Lina Mihovilović" userId="S::lina.mihovilovic@skole.hr::19b05ce7-91e5-4724-bf5e-6b9c43a0656a" providerId="AD" clId="Web-{1C721008-9967-4D1F-B212-773A61F26E06}" dt="2023-11-15T14:08:16.174" v="1147" actId="20577"/>
          <ac:spMkLst>
            <pc:docMk/>
            <pc:sldMk cId="3869993900" sldId="259"/>
            <ac:spMk id="2" creationId="{F39C5DB7-A3A7-8504-A485-CC1E60E2BA51}"/>
          </ac:spMkLst>
        </pc:spChg>
        <pc:spChg chg="mod ord">
          <ac:chgData name="Lina Mihovilović" userId="S::lina.mihovilovic@skole.hr::19b05ce7-91e5-4724-bf5e-6b9c43a0656a" providerId="AD" clId="Web-{1C721008-9967-4D1F-B212-773A61F26E06}" dt="2023-11-15T14:07:48.220" v="1143" actId="14100"/>
          <ac:spMkLst>
            <pc:docMk/>
            <pc:sldMk cId="3869993900" sldId="259"/>
            <ac:spMk id="3" creationId="{F23D287E-BF5C-7ECB-E6BC-7C3EF736515F}"/>
          </ac:spMkLst>
        </pc:spChg>
        <pc:spChg chg="add">
          <ac:chgData name="Lina Mihovilović" userId="S::lina.mihovilovic@skole.hr::19b05ce7-91e5-4724-bf5e-6b9c43a0656a" providerId="AD" clId="Web-{1C721008-9967-4D1F-B212-773A61F26E06}" dt="2023-11-15T14:06:41.484" v="1116"/>
          <ac:spMkLst>
            <pc:docMk/>
            <pc:sldMk cId="3869993900" sldId="259"/>
            <ac:spMk id="10" creationId="{DE4564DC-4B2A-4738-89C4-AA0324C1D90A}"/>
          </ac:spMkLst>
        </pc:spChg>
        <pc:picChg chg="add mod">
          <ac:chgData name="Lina Mihovilović" userId="S::lina.mihovilovic@skole.hr::19b05ce7-91e5-4724-bf5e-6b9c43a0656a" providerId="AD" clId="Web-{1C721008-9967-4D1F-B212-773A61F26E06}" dt="2023-11-15T14:07:15.829" v="1136" actId="14100"/>
          <ac:picMkLst>
            <pc:docMk/>
            <pc:sldMk cId="3869993900" sldId="259"/>
            <ac:picMk id="4" creationId="{024099F7-3ADC-B8C4-0F36-8B82054C088D}"/>
          </ac:picMkLst>
        </pc:picChg>
        <pc:picChg chg="add mod">
          <ac:chgData name="Lina Mihovilović" userId="S::lina.mihovilovic@skole.hr::19b05ce7-91e5-4724-bf5e-6b9c43a0656a" providerId="AD" clId="Web-{1C721008-9967-4D1F-B212-773A61F26E06}" dt="2023-11-15T14:07:22.782" v="1137" actId="14100"/>
          <ac:picMkLst>
            <pc:docMk/>
            <pc:sldMk cId="3869993900" sldId="259"/>
            <ac:picMk id="5" creationId="{6B4A5CF4-5EE7-B079-980A-B30DF2C306BC}"/>
          </ac:picMkLst>
        </pc:picChg>
        <pc:picChg chg="add">
          <ac:chgData name="Lina Mihovilović" userId="S::lina.mihovilovic@skole.hr::19b05ce7-91e5-4724-bf5e-6b9c43a0656a" providerId="AD" clId="Web-{1C721008-9967-4D1F-B212-773A61F26E06}" dt="2023-11-15T14:06:41.484" v="1116"/>
          <ac:picMkLst>
            <pc:docMk/>
            <pc:sldMk cId="3869993900" sldId="259"/>
            <ac:picMk id="12" creationId="{506B6F0C-128E-4962-9013-AE8C09FD4680}"/>
          </ac:picMkLst>
        </pc:picChg>
        <pc:cxnChg chg="add">
          <ac:chgData name="Lina Mihovilović" userId="S::lina.mihovilovic@skole.hr::19b05ce7-91e5-4724-bf5e-6b9c43a0656a" providerId="AD" clId="Web-{1C721008-9967-4D1F-B212-773A61F26E06}" dt="2023-11-15T14:06:41.484" v="1116"/>
          <ac:cxnSpMkLst>
            <pc:docMk/>
            <pc:sldMk cId="3869993900" sldId="259"/>
            <ac:cxnSpMk id="14" creationId="{3730D368-0AD7-4EFE-97BC-987FD3EE088C}"/>
          </ac:cxnSpMkLst>
        </pc:cxnChg>
      </pc:sldChg>
      <pc:sldChg chg="modSp new del">
        <pc:chgData name="Lina Mihovilović" userId="S::lina.mihovilovic@skole.hr::19b05ce7-91e5-4724-bf5e-6b9c43a0656a" providerId="AD" clId="Web-{1C721008-9967-4D1F-B212-773A61F26E06}" dt="2023-11-15T13:27:27.577" v="967"/>
        <pc:sldMkLst>
          <pc:docMk/>
          <pc:sldMk cId="3183937598" sldId="260"/>
        </pc:sldMkLst>
        <pc:spChg chg="mod">
          <ac:chgData name="Lina Mihovilović" userId="S::lina.mihovilovic@skole.hr::19b05ce7-91e5-4724-bf5e-6b9c43a0656a" providerId="AD" clId="Web-{1C721008-9967-4D1F-B212-773A61F26E06}" dt="2023-11-15T13:26:10.837" v="930" actId="20577"/>
          <ac:spMkLst>
            <pc:docMk/>
            <pc:sldMk cId="3183937598" sldId="260"/>
            <ac:spMk id="2" creationId="{0A930A13-C947-B127-EC0F-D1118C209BB0}"/>
          </ac:spMkLst>
        </pc:spChg>
        <pc:spChg chg="mod">
          <ac:chgData name="Lina Mihovilović" userId="S::lina.mihovilovic@skole.hr::19b05ce7-91e5-4724-bf5e-6b9c43a0656a" providerId="AD" clId="Web-{1C721008-9967-4D1F-B212-773A61F26E06}" dt="2023-11-15T13:25:55.024" v="915" actId="20577"/>
          <ac:spMkLst>
            <pc:docMk/>
            <pc:sldMk cId="3183937598" sldId="260"/>
            <ac:spMk id="3" creationId="{E236FA62-A21A-0F4F-C5F1-A06F32420321}"/>
          </ac:spMkLst>
        </pc:spChg>
      </pc:sldChg>
      <pc:sldChg chg="addSp modSp new mod setBg modClrScheme chgLayout">
        <pc:chgData name="Lina Mihovilović" userId="S::lina.mihovilovic@skole.hr::19b05ce7-91e5-4724-bf5e-6b9c43a0656a" providerId="AD" clId="Web-{1C721008-9967-4D1F-B212-773A61F26E06}" dt="2023-11-15T14:09:15.208" v="1161" actId="14100"/>
        <pc:sldMkLst>
          <pc:docMk/>
          <pc:sldMk cId="2863823327" sldId="261"/>
        </pc:sldMkLst>
        <pc:spChg chg="mod ord">
          <ac:chgData name="Lina Mihovilović" userId="S::lina.mihovilovic@skole.hr::19b05ce7-91e5-4724-bf5e-6b9c43a0656a" providerId="AD" clId="Web-{1C721008-9967-4D1F-B212-773A61F26E06}" dt="2023-11-15T14:08:42.144" v="1152" actId="20577"/>
          <ac:spMkLst>
            <pc:docMk/>
            <pc:sldMk cId="2863823327" sldId="261"/>
            <ac:spMk id="2" creationId="{7D5CE084-73A0-91AC-1D52-6029C1CDEAE8}"/>
          </ac:spMkLst>
        </pc:spChg>
        <pc:spChg chg="mod ord">
          <ac:chgData name="Lina Mihovilović" userId="S::lina.mihovilovic@skole.hr::19b05ce7-91e5-4724-bf5e-6b9c43a0656a" providerId="AD" clId="Web-{1C721008-9967-4D1F-B212-773A61F26E06}" dt="2023-11-15T14:09:15.208" v="1161" actId="14100"/>
          <ac:spMkLst>
            <pc:docMk/>
            <pc:sldMk cId="2863823327" sldId="261"/>
            <ac:spMk id="3" creationId="{74270E4F-828C-7749-BCE7-BB4ACB5397D4}"/>
          </ac:spMkLst>
        </pc:spChg>
        <pc:spChg chg="add">
          <ac:chgData name="Lina Mihovilović" userId="S::lina.mihovilovic@skole.hr::19b05ce7-91e5-4724-bf5e-6b9c43a0656a" providerId="AD" clId="Web-{1C721008-9967-4D1F-B212-773A61F26E06}" dt="2023-11-15T14:04:24.963" v="1113"/>
          <ac:spMkLst>
            <pc:docMk/>
            <pc:sldMk cId="2863823327" sldId="261"/>
            <ac:spMk id="9" creationId="{2024F6EB-04DC-4C6D-8485-FCD53A4A95AD}"/>
          </ac:spMkLst>
        </pc:spChg>
        <pc:spChg chg="add">
          <ac:chgData name="Lina Mihovilović" userId="S::lina.mihovilovic@skole.hr::19b05ce7-91e5-4724-bf5e-6b9c43a0656a" providerId="AD" clId="Web-{1C721008-9967-4D1F-B212-773A61F26E06}" dt="2023-11-15T14:04:24.963" v="1113"/>
          <ac:spMkLst>
            <pc:docMk/>
            <pc:sldMk cId="2863823327" sldId="261"/>
            <ac:spMk id="13" creationId="{8881F853-6081-4216-9876-4D863309A03F}"/>
          </ac:spMkLst>
        </pc:spChg>
        <pc:picChg chg="add mod">
          <ac:chgData name="Lina Mihovilović" userId="S::lina.mihovilovic@skole.hr::19b05ce7-91e5-4724-bf5e-6b9c43a0656a" providerId="AD" clId="Web-{1C721008-9967-4D1F-B212-773A61F26E06}" dt="2023-11-15T14:08:04.518" v="1145" actId="14100"/>
          <ac:picMkLst>
            <pc:docMk/>
            <pc:sldMk cId="2863823327" sldId="261"/>
            <ac:picMk id="4" creationId="{162A45FC-C472-CED8-C83E-541B8849FA10}"/>
          </ac:picMkLst>
        </pc:picChg>
        <pc:picChg chg="add">
          <ac:chgData name="Lina Mihovilović" userId="S::lina.mihovilovic@skole.hr::19b05ce7-91e5-4724-bf5e-6b9c43a0656a" providerId="AD" clId="Web-{1C721008-9967-4D1F-B212-773A61F26E06}" dt="2023-11-15T14:04:24.963" v="1113"/>
          <ac:picMkLst>
            <pc:docMk/>
            <pc:sldMk cId="2863823327" sldId="261"/>
            <ac:picMk id="11" creationId="{7A795FBE-101B-4063-A5FC-8C0624B3534B}"/>
          </ac:picMkLst>
        </pc:picChg>
        <pc:cxnChg chg="add">
          <ac:chgData name="Lina Mihovilović" userId="S::lina.mihovilovic@skole.hr::19b05ce7-91e5-4724-bf5e-6b9c43a0656a" providerId="AD" clId="Web-{1C721008-9967-4D1F-B212-773A61F26E06}" dt="2023-11-15T14:04:24.963" v="1113"/>
          <ac:cxnSpMkLst>
            <pc:docMk/>
            <pc:sldMk cId="2863823327" sldId="261"/>
            <ac:cxnSpMk id="15" creationId="{68EF61C2-EE68-43FF-A497-F2E60EA5320A}"/>
          </ac:cxnSpMkLst>
        </pc:cxnChg>
      </pc:sldChg>
      <pc:sldMasterChg chg="del delSldLayout">
        <pc:chgData name="Lina Mihovilović" userId="S::lina.mihovilovic@skole.hr::19b05ce7-91e5-4724-bf5e-6b9c43a0656a" providerId="AD" clId="Web-{1C721008-9967-4D1F-B212-773A61F26E06}" dt="2023-11-15T13:35:40.125" v="1025"/>
        <pc:sldMasterMkLst>
          <pc:docMk/>
          <pc:sldMasterMk cId="0" sldId="2147483696"/>
        </pc:sldMasterMkLst>
        <pc:sldLayoutChg chg="del">
          <pc:chgData name="Lina Mihovilović" userId="S::lina.mihovilovic@skole.hr::19b05ce7-91e5-4724-bf5e-6b9c43a0656a" providerId="AD" clId="Web-{1C721008-9967-4D1F-B212-773A61F26E06}" dt="2023-11-15T13:35:40.125" v="1025"/>
          <pc:sldLayoutMkLst>
            <pc:docMk/>
            <pc:sldMasterMk cId="0" sldId="2147483696"/>
            <pc:sldLayoutMk cId="0" sldId="2147483697"/>
          </pc:sldLayoutMkLst>
        </pc:sldLayoutChg>
        <pc:sldLayoutChg chg="del">
          <pc:chgData name="Lina Mihovilović" userId="S::lina.mihovilovic@skole.hr::19b05ce7-91e5-4724-bf5e-6b9c43a0656a" providerId="AD" clId="Web-{1C721008-9967-4D1F-B212-773A61F26E06}" dt="2023-11-15T13:35:40.125" v="1025"/>
          <pc:sldLayoutMkLst>
            <pc:docMk/>
            <pc:sldMasterMk cId="0" sldId="2147483696"/>
            <pc:sldLayoutMk cId="0" sldId="2147483698"/>
          </pc:sldLayoutMkLst>
        </pc:sldLayoutChg>
        <pc:sldLayoutChg chg="del">
          <pc:chgData name="Lina Mihovilović" userId="S::lina.mihovilovic@skole.hr::19b05ce7-91e5-4724-bf5e-6b9c43a0656a" providerId="AD" clId="Web-{1C721008-9967-4D1F-B212-773A61F26E06}" dt="2023-11-15T13:35:40.125" v="1025"/>
          <pc:sldLayoutMkLst>
            <pc:docMk/>
            <pc:sldMasterMk cId="0" sldId="2147483696"/>
            <pc:sldLayoutMk cId="0" sldId="2147483699"/>
          </pc:sldLayoutMkLst>
        </pc:sldLayoutChg>
        <pc:sldLayoutChg chg="del">
          <pc:chgData name="Lina Mihovilović" userId="S::lina.mihovilovic@skole.hr::19b05ce7-91e5-4724-bf5e-6b9c43a0656a" providerId="AD" clId="Web-{1C721008-9967-4D1F-B212-773A61F26E06}" dt="2023-11-15T13:35:40.125" v="1025"/>
          <pc:sldLayoutMkLst>
            <pc:docMk/>
            <pc:sldMasterMk cId="0" sldId="2147483696"/>
            <pc:sldLayoutMk cId="0" sldId="2147483700"/>
          </pc:sldLayoutMkLst>
        </pc:sldLayoutChg>
        <pc:sldLayoutChg chg="del">
          <pc:chgData name="Lina Mihovilović" userId="S::lina.mihovilovic@skole.hr::19b05ce7-91e5-4724-bf5e-6b9c43a0656a" providerId="AD" clId="Web-{1C721008-9967-4D1F-B212-773A61F26E06}" dt="2023-11-15T13:35:40.125" v="1025"/>
          <pc:sldLayoutMkLst>
            <pc:docMk/>
            <pc:sldMasterMk cId="0" sldId="2147483696"/>
            <pc:sldLayoutMk cId="0" sldId="2147483701"/>
          </pc:sldLayoutMkLst>
        </pc:sldLayoutChg>
        <pc:sldLayoutChg chg="del">
          <pc:chgData name="Lina Mihovilović" userId="S::lina.mihovilovic@skole.hr::19b05ce7-91e5-4724-bf5e-6b9c43a0656a" providerId="AD" clId="Web-{1C721008-9967-4D1F-B212-773A61F26E06}" dt="2023-11-15T13:35:40.125" v="1025"/>
          <pc:sldLayoutMkLst>
            <pc:docMk/>
            <pc:sldMasterMk cId="0" sldId="2147483696"/>
            <pc:sldLayoutMk cId="0" sldId="2147483702"/>
          </pc:sldLayoutMkLst>
        </pc:sldLayoutChg>
        <pc:sldLayoutChg chg="del">
          <pc:chgData name="Lina Mihovilović" userId="S::lina.mihovilovic@skole.hr::19b05ce7-91e5-4724-bf5e-6b9c43a0656a" providerId="AD" clId="Web-{1C721008-9967-4D1F-B212-773A61F26E06}" dt="2023-11-15T13:35:40.125" v="1025"/>
          <pc:sldLayoutMkLst>
            <pc:docMk/>
            <pc:sldMasterMk cId="0" sldId="2147483696"/>
            <pc:sldLayoutMk cId="0" sldId="2147483703"/>
          </pc:sldLayoutMkLst>
        </pc:sldLayoutChg>
        <pc:sldLayoutChg chg="del">
          <pc:chgData name="Lina Mihovilović" userId="S::lina.mihovilovic@skole.hr::19b05ce7-91e5-4724-bf5e-6b9c43a0656a" providerId="AD" clId="Web-{1C721008-9967-4D1F-B212-773A61F26E06}" dt="2023-11-15T13:35:40.125" v="1025"/>
          <pc:sldLayoutMkLst>
            <pc:docMk/>
            <pc:sldMasterMk cId="0" sldId="2147483696"/>
            <pc:sldLayoutMk cId="0" sldId="2147483704"/>
          </pc:sldLayoutMkLst>
        </pc:sldLayoutChg>
        <pc:sldLayoutChg chg="del">
          <pc:chgData name="Lina Mihovilović" userId="S::lina.mihovilovic@skole.hr::19b05ce7-91e5-4724-bf5e-6b9c43a0656a" providerId="AD" clId="Web-{1C721008-9967-4D1F-B212-773A61F26E06}" dt="2023-11-15T13:35:40.125" v="1025"/>
          <pc:sldLayoutMkLst>
            <pc:docMk/>
            <pc:sldMasterMk cId="0" sldId="2147483696"/>
            <pc:sldLayoutMk cId="0" sldId="2147483705"/>
          </pc:sldLayoutMkLst>
        </pc:sldLayoutChg>
        <pc:sldLayoutChg chg="del">
          <pc:chgData name="Lina Mihovilović" userId="S::lina.mihovilovic@skole.hr::19b05ce7-91e5-4724-bf5e-6b9c43a0656a" providerId="AD" clId="Web-{1C721008-9967-4D1F-B212-773A61F26E06}" dt="2023-11-15T13:35:40.125" v="1025"/>
          <pc:sldLayoutMkLst>
            <pc:docMk/>
            <pc:sldMasterMk cId="0" sldId="2147483696"/>
            <pc:sldLayoutMk cId="0" sldId="2147483706"/>
          </pc:sldLayoutMkLst>
        </pc:sldLayoutChg>
        <pc:sldLayoutChg chg="del">
          <pc:chgData name="Lina Mihovilović" userId="S::lina.mihovilovic@skole.hr::19b05ce7-91e5-4724-bf5e-6b9c43a0656a" providerId="AD" clId="Web-{1C721008-9967-4D1F-B212-773A61F26E06}" dt="2023-11-15T13:35:40.125" v="1025"/>
          <pc:sldLayoutMkLst>
            <pc:docMk/>
            <pc:sldMasterMk cId="0" sldId="2147483696"/>
            <pc:sldLayoutMk cId="0" sldId="2147483707"/>
          </pc:sldLayoutMkLst>
        </pc:sldLayoutChg>
      </pc:sldMasterChg>
      <pc:sldMasterChg chg="add del addSldLayout delSldLayout modSldLayout">
        <pc:chgData name="Lina Mihovilović" userId="S::lina.mihovilovic@skole.hr::19b05ce7-91e5-4724-bf5e-6b9c43a0656a" providerId="AD" clId="Web-{1C721008-9967-4D1F-B212-773A61F26E06}" dt="2023-11-15T13:36:06.298" v="1027"/>
        <pc:sldMasterMkLst>
          <pc:docMk/>
          <pc:sldMasterMk cId="2818720090" sldId="2147483708"/>
        </pc:sldMasterMkLst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720577578" sldId="2147483709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2990331769" sldId="2147483710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3206392398" sldId="2147483711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71721205" sldId="2147483712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1726719906" sldId="2147483713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1979350678" sldId="2147483714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3684341757" sldId="2147483715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1804643681" sldId="2147483716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501013713" sldId="2147483717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989040932" sldId="2147483718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1477430872" sldId="2147483719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679114370" sldId="2147483720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2449373554" sldId="2147483721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219439139" sldId="2147483722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4264854121" sldId="2147483723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1772084683" sldId="2147483724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06.298" v="1027"/>
          <pc:sldLayoutMkLst>
            <pc:docMk/>
            <pc:sldMasterMk cId="2818720090" sldId="2147483708"/>
            <pc:sldLayoutMk cId="784160301" sldId="2147483725"/>
          </pc:sldLayoutMkLst>
        </pc:sldLayoutChg>
      </pc:sldMasterChg>
      <pc:sldMasterChg chg="add del addSldLayout delSldLayout modSldLayout">
        <pc:chgData name="Lina Mihovilović" userId="S::lina.mihovilovic@skole.hr::19b05ce7-91e5-4724-bf5e-6b9c43a0656a" providerId="AD" clId="Web-{1C721008-9967-4D1F-B212-773A61F26E06}" dt="2023-11-15T13:36:12.736" v="1028"/>
        <pc:sldMasterMkLst>
          <pc:docMk/>
          <pc:sldMasterMk cId="3090117641" sldId="2147483726"/>
        </pc:sldMasterMkLst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1648827498" sldId="2147483727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3236415960" sldId="2147483728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3356514943" sldId="2147483729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985137724" sldId="2147483730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2978644017" sldId="2147483731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609456866" sldId="2147483732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1006854526" sldId="2147483733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178065033" sldId="2147483734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4118176181" sldId="2147483735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4040397063" sldId="2147483736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4060884751" sldId="2147483737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1127235125" sldId="2147483738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1352529480" sldId="2147483739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2741536054" sldId="2147483740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1652514183" sldId="2147483741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2212467577" sldId="2147483742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2.736" v="1028"/>
          <pc:sldLayoutMkLst>
            <pc:docMk/>
            <pc:sldMasterMk cId="3090117641" sldId="2147483726"/>
            <pc:sldLayoutMk cId="2787289768" sldId="2147483743"/>
          </pc:sldLayoutMkLst>
        </pc:sldLayoutChg>
      </pc:sldMasterChg>
      <pc:sldMasterChg chg="add del addSldLayout delSldLayout modSldLayout">
        <pc:chgData name="Lina Mihovilović" userId="S::lina.mihovilovic@skole.hr::19b05ce7-91e5-4724-bf5e-6b9c43a0656a" providerId="AD" clId="Web-{1C721008-9967-4D1F-B212-773A61F26E06}" dt="2023-11-15T13:36:18.940" v="1029"/>
        <pc:sldMasterMkLst>
          <pc:docMk/>
          <pc:sldMasterMk cId="58222733" sldId="2147483744"/>
        </pc:sldMasterMkLst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16237874" sldId="2147483745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4100129249" sldId="2147483746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2320943342" sldId="2147483747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1827679854" sldId="2147483748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2067569243" sldId="2147483749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3581305582" sldId="2147483750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1132216085" sldId="2147483751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3582598146" sldId="2147483752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2611120255" sldId="2147483753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3095764206" sldId="2147483754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1092165018" sldId="2147483755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1155689737" sldId="2147483756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1297659910" sldId="2147483757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4012034412" sldId="2147483758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4006042041" sldId="2147483759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165554921" sldId="2147483760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18.940" v="1029"/>
          <pc:sldLayoutMkLst>
            <pc:docMk/>
            <pc:sldMasterMk cId="58222733" sldId="2147483744"/>
            <pc:sldLayoutMk cId="1030345837" sldId="2147483761"/>
          </pc:sldLayoutMkLst>
        </pc:sldLayoutChg>
      </pc:sldMasterChg>
      <pc:sldMasterChg chg="add del addSldLayout delSldLayout modSldLayout">
        <pc:chgData name="Lina Mihovilović" userId="S::lina.mihovilovic@skole.hr::19b05ce7-91e5-4724-bf5e-6b9c43a0656a" providerId="AD" clId="Web-{1C721008-9967-4D1F-B212-773A61F26E06}" dt="2023-11-15T13:36:31.113" v="1030"/>
        <pc:sldMasterMkLst>
          <pc:docMk/>
          <pc:sldMasterMk cId="854466914" sldId="2147483762"/>
        </pc:sldMasterMkLst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4244980475" sldId="2147483763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4091113169" sldId="2147483764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2470000460" sldId="2147483765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2850706961" sldId="2147483766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1922688256" sldId="2147483767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2344015603" sldId="2147483768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2970226438" sldId="2147483769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822670962" sldId="2147483770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3406987883" sldId="2147483771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3322079636" sldId="2147483772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2268119721" sldId="2147483773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3070827863" sldId="2147483774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1699029930" sldId="2147483775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1203915584" sldId="2147483776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2587666506" sldId="2147483777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4267144460" sldId="2147483778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1.113" v="1030"/>
          <pc:sldLayoutMkLst>
            <pc:docMk/>
            <pc:sldMasterMk cId="854466914" sldId="2147483762"/>
            <pc:sldLayoutMk cId="448339818" sldId="2147483779"/>
          </pc:sldLayoutMkLst>
        </pc:sldLayoutChg>
      </pc:sldMasterChg>
      <pc:sldMasterChg chg="add del addSldLayout delSldLayout modSldLayout">
        <pc:chgData name="Lina Mihovilović" userId="S::lina.mihovilovic@skole.hr::19b05ce7-91e5-4724-bf5e-6b9c43a0656a" providerId="AD" clId="Web-{1C721008-9967-4D1F-B212-773A61F26E06}" dt="2023-11-15T13:36:36.222" v="1031"/>
        <pc:sldMasterMkLst>
          <pc:docMk/>
          <pc:sldMasterMk cId="679500757" sldId="2147483780"/>
        </pc:sldMasterMkLst>
        <pc:sldLayoutChg chg="add del mod replId">
          <pc:chgData name="Lina Mihovilović" userId="S::lina.mihovilovic@skole.hr::19b05ce7-91e5-4724-bf5e-6b9c43a0656a" providerId="AD" clId="Web-{1C721008-9967-4D1F-B212-773A61F26E06}" dt="2023-11-15T13:36:36.222" v="1031"/>
          <pc:sldLayoutMkLst>
            <pc:docMk/>
            <pc:sldMasterMk cId="679500757" sldId="2147483780"/>
            <pc:sldLayoutMk cId="4188444149" sldId="2147483781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6.222" v="1031"/>
          <pc:sldLayoutMkLst>
            <pc:docMk/>
            <pc:sldMasterMk cId="679500757" sldId="2147483780"/>
            <pc:sldLayoutMk cId="4286192741" sldId="2147483782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6.222" v="1031"/>
          <pc:sldLayoutMkLst>
            <pc:docMk/>
            <pc:sldMasterMk cId="679500757" sldId="2147483780"/>
            <pc:sldLayoutMk cId="3028258095" sldId="2147483783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6.222" v="1031"/>
          <pc:sldLayoutMkLst>
            <pc:docMk/>
            <pc:sldMasterMk cId="679500757" sldId="2147483780"/>
            <pc:sldLayoutMk cId="14116532" sldId="2147483784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6.222" v="1031"/>
          <pc:sldLayoutMkLst>
            <pc:docMk/>
            <pc:sldMasterMk cId="679500757" sldId="2147483780"/>
            <pc:sldLayoutMk cId="2339595064" sldId="2147483785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6.222" v="1031"/>
          <pc:sldLayoutMkLst>
            <pc:docMk/>
            <pc:sldMasterMk cId="679500757" sldId="2147483780"/>
            <pc:sldLayoutMk cId="257470320" sldId="2147483786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6.222" v="1031"/>
          <pc:sldLayoutMkLst>
            <pc:docMk/>
            <pc:sldMasterMk cId="679500757" sldId="2147483780"/>
            <pc:sldLayoutMk cId="2247559833" sldId="2147483787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6.222" v="1031"/>
          <pc:sldLayoutMkLst>
            <pc:docMk/>
            <pc:sldMasterMk cId="679500757" sldId="2147483780"/>
            <pc:sldLayoutMk cId="814591070" sldId="2147483788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6.222" v="1031"/>
          <pc:sldLayoutMkLst>
            <pc:docMk/>
            <pc:sldMasterMk cId="679500757" sldId="2147483780"/>
            <pc:sldLayoutMk cId="3458405586" sldId="2147483789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6.222" v="1031"/>
          <pc:sldLayoutMkLst>
            <pc:docMk/>
            <pc:sldMasterMk cId="679500757" sldId="2147483780"/>
            <pc:sldLayoutMk cId="683789100" sldId="2147483790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36.222" v="1031"/>
          <pc:sldLayoutMkLst>
            <pc:docMk/>
            <pc:sldMasterMk cId="679500757" sldId="2147483780"/>
            <pc:sldLayoutMk cId="3494640268" sldId="2147483791"/>
          </pc:sldLayoutMkLst>
        </pc:sldLayoutChg>
      </pc:sldMasterChg>
      <pc:sldMasterChg chg="add del addSldLayout delSldLayout modSldLayout">
        <pc:chgData name="Lina Mihovilović" userId="S::lina.mihovilovic@skole.hr::19b05ce7-91e5-4724-bf5e-6b9c43a0656a" providerId="AD" clId="Web-{1C721008-9967-4D1F-B212-773A61F26E06}" dt="2023-11-15T13:36:48.301" v="1032"/>
        <pc:sldMasterMkLst>
          <pc:docMk/>
          <pc:sldMasterMk cId="3530527947" sldId="2147483792"/>
        </pc:sldMasterMkLst>
        <pc:sldLayoutChg chg="add del mod replId">
          <pc:chgData name="Lina Mihovilović" userId="S::lina.mihovilovic@skole.hr::19b05ce7-91e5-4724-bf5e-6b9c43a0656a" providerId="AD" clId="Web-{1C721008-9967-4D1F-B212-773A61F26E06}" dt="2023-11-15T13:36:48.301" v="1032"/>
          <pc:sldLayoutMkLst>
            <pc:docMk/>
            <pc:sldMasterMk cId="3530527947" sldId="2147483792"/>
            <pc:sldLayoutMk cId="3263541512" sldId="2147483793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48.301" v="1032"/>
          <pc:sldLayoutMkLst>
            <pc:docMk/>
            <pc:sldMasterMk cId="3530527947" sldId="2147483792"/>
            <pc:sldLayoutMk cId="630958649" sldId="2147483794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48.301" v="1032"/>
          <pc:sldLayoutMkLst>
            <pc:docMk/>
            <pc:sldMasterMk cId="3530527947" sldId="2147483792"/>
            <pc:sldLayoutMk cId="3366032374" sldId="2147483795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48.301" v="1032"/>
          <pc:sldLayoutMkLst>
            <pc:docMk/>
            <pc:sldMasterMk cId="3530527947" sldId="2147483792"/>
            <pc:sldLayoutMk cId="1134933205" sldId="2147483796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48.301" v="1032"/>
          <pc:sldLayoutMkLst>
            <pc:docMk/>
            <pc:sldMasterMk cId="3530527947" sldId="2147483792"/>
            <pc:sldLayoutMk cId="1298822628" sldId="2147483797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48.301" v="1032"/>
          <pc:sldLayoutMkLst>
            <pc:docMk/>
            <pc:sldMasterMk cId="3530527947" sldId="2147483792"/>
            <pc:sldLayoutMk cId="1617833461" sldId="2147483798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48.301" v="1032"/>
          <pc:sldLayoutMkLst>
            <pc:docMk/>
            <pc:sldMasterMk cId="3530527947" sldId="2147483792"/>
            <pc:sldLayoutMk cId="801104526" sldId="2147483799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48.301" v="1032"/>
          <pc:sldLayoutMkLst>
            <pc:docMk/>
            <pc:sldMasterMk cId="3530527947" sldId="2147483792"/>
            <pc:sldLayoutMk cId="3935053983" sldId="2147483800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48.301" v="1032"/>
          <pc:sldLayoutMkLst>
            <pc:docMk/>
            <pc:sldMasterMk cId="3530527947" sldId="2147483792"/>
            <pc:sldLayoutMk cId="1725948779" sldId="2147483801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48.301" v="1032"/>
          <pc:sldLayoutMkLst>
            <pc:docMk/>
            <pc:sldMasterMk cId="3530527947" sldId="2147483792"/>
            <pc:sldLayoutMk cId="391332894" sldId="2147483802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48.301" v="1032"/>
          <pc:sldLayoutMkLst>
            <pc:docMk/>
            <pc:sldMasterMk cId="3530527947" sldId="2147483792"/>
            <pc:sldLayoutMk cId="1668423079" sldId="2147483803"/>
          </pc:sldLayoutMkLst>
        </pc:sldLayoutChg>
      </pc:sldMasterChg>
      <pc:sldMasterChg chg="add del addSldLayout delSldLayout modSldLayout">
        <pc:chgData name="Lina Mihovilović" userId="S::lina.mihovilovic@skole.hr::19b05ce7-91e5-4724-bf5e-6b9c43a0656a" providerId="AD" clId="Web-{1C721008-9967-4D1F-B212-773A61F26E06}" dt="2023-11-15T13:36:51.708" v="1033"/>
        <pc:sldMasterMkLst>
          <pc:docMk/>
          <pc:sldMasterMk cId="2716277947" sldId="2147483804"/>
        </pc:sldMasterMkLst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2172513996" sldId="2147483805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276317908" sldId="2147483806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3667943111" sldId="2147483807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1237060293" sldId="2147483808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3039467611" sldId="2147483809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3726180472" sldId="2147483810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4094638051" sldId="2147483811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2232410742" sldId="2147483812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1523391786" sldId="2147483813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3394875438" sldId="2147483814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2369234879" sldId="2147483815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2450381950" sldId="2147483816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1260284036" sldId="2147483817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2812112838" sldId="2147483818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4026326088" sldId="2147483819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877364093" sldId="2147483820"/>
          </pc:sldLayoutMkLst>
        </pc:sldLayoutChg>
        <pc:sldLayoutChg chg="add del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716277947" sldId="2147483804"/>
            <pc:sldLayoutMk cId="2096194107" sldId="2147483821"/>
          </pc:sldLayoutMkLst>
        </pc:sldLayoutChg>
      </pc:sldMasterChg>
      <pc:sldMasterChg chg="add addSldLayout modSldLayout">
        <pc:chgData name="Lina Mihovilović" userId="S::lina.mihovilovic@skole.hr::19b05ce7-91e5-4724-bf5e-6b9c43a0656a" providerId="AD" clId="Web-{1C721008-9967-4D1F-B212-773A61F26E06}" dt="2023-11-15T13:36:51.708" v="1033"/>
        <pc:sldMasterMkLst>
          <pc:docMk/>
          <pc:sldMasterMk cId="2146881509" sldId="2147483822"/>
        </pc:sldMasterMkLst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1817080364" sldId="2147483823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4117871979" sldId="2147483824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3714235110" sldId="2147483825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2456532495" sldId="2147483826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3542592476" sldId="2147483827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1253732018" sldId="2147483828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4228043548" sldId="2147483829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3078549220" sldId="2147483830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980263996" sldId="2147483831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549682739" sldId="2147483832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2276675853" sldId="2147483833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847944452" sldId="2147483834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2161372453" sldId="2147483835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2873082093" sldId="2147483836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965841360" sldId="2147483837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3388553958" sldId="2147483838"/>
          </pc:sldLayoutMkLst>
        </pc:sldLayoutChg>
        <pc:sldLayoutChg chg="add mod replId">
          <pc:chgData name="Lina Mihovilović" userId="S::lina.mihovilovic@skole.hr::19b05ce7-91e5-4724-bf5e-6b9c43a0656a" providerId="AD" clId="Web-{1C721008-9967-4D1F-B212-773A61F26E06}" dt="2023-11-15T13:36:51.708" v="1033"/>
          <pc:sldLayoutMkLst>
            <pc:docMk/>
            <pc:sldMasterMk cId="2146881509" sldId="2147483822"/>
            <pc:sldLayoutMk cId="2924818564" sldId="21474838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>
            <a:extLst>
              <a:ext uri="{FF2B5EF4-FFF2-40B4-BE49-F238E27FC236}">
                <a16:creationId xmlns:a16="http://schemas.microsoft.com/office/drawing/2014/main" id="{73BA7033-CDF2-4930-9E44-BB86B75E18C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D7994C1E-CC8F-4BFA-A47F-15E0EC477BA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B8FD6-5E39-491D-8860-6B3976A70291}" type="datetime1">
              <a:rPr lang="hr-HR" smtClean="0"/>
              <a:t>16.5.2024.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9C24910A-1B63-4C21-B297-35993F458C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21935511-4D27-472A-88FB-9DCA84DEFA9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1A6617-CF92-4CF0-912C-623A0FB20A7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66093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 noProof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DB575-8B92-4D9F-9155-6247D3898252}" type="datetime1">
              <a:rPr lang="hr-HR" smtClean="0"/>
              <a:pPr/>
              <a:t>16.5.2024.</a:t>
            </a:fld>
            <a:endParaRPr lang="hr-HR" dirty="0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 noProof="0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noProof="0"/>
              <a:t>Kliknite da biste uredili matrice</a:t>
            </a:r>
          </a:p>
          <a:p>
            <a:pPr lvl="1"/>
            <a:r>
              <a:rPr lang="hr-HR" noProof="0"/>
              <a:t>Druga razina</a:t>
            </a:r>
          </a:p>
          <a:p>
            <a:pPr lvl="2"/>
            <a:r>
              <a:rPr lang="hr-HR" noProof="0"/>
              <a:t>Treća razina</a:t>
            </a:r>
          </a:p>
          <a:p>
            <a:pPr lvl="3"/>
            <a:r>
              <a:rPr lang="hr-HR" noProof="0"/>
              <a:t>Četvrta razina</a:t>
            </a:r>
          </a:p>
          <a:p>
            <a:pPr lvl="4"/>
            <a:r>
              <a:rPr lang="hr-HR" noProof="0"/>
              <a:t>Peta razina stilove teksta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 noProof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EA324-70C8-4C13-8D7C-AB1DBCF6F147}" type="slidenum">
              <a:rPr lang="hr-HR" noProof="0" smtClean="0"/>
              <a:t>‹#›</a:t>
            </a:fld>
            <a:endParaRPr lang="hr-HR" noProof="0"/>
          </a:p>
        </p:txBody>
      </p:sp>
    </p:spTree>
    <p:extLst>
      <p:ext uri="{BB962C8B-B14F-4D97-AF65-F5344CB8AC3E}">
        <p14:creationId xmlns:p14="http://schemas.microsoft.com/office/powerpoint/2010/main" val="2285598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5EA324-70C8-4C13-8D7C-AB1DBCF6F147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9317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080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682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675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944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372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3082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841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553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818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871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235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532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592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73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043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54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263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88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hr-HR" b="1" dirty="0">
                <a:latin typeface="Arial"/>
                <a:cs typeface="Arial"/>
              </a:rPr>
              <a:t>DVOJNA VRATA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hr-HR" dirty="0">
                <a:latin typeface="Arial"/>
                <a:cs typeface="Arial"/>
              </a:rPr>
              <a:t>Zavičajna nastava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B81C7F56-FFCF-43DE-B1FA-07D51AEB8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99" y="108925"/>
            <a:ext cx="1190625" cy="60007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194440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CE562BF-B382-4FD1-8049-FAF4DE8C5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E73D21-A8AA-4E63-820A-1DB4212D61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29EBC3-983E-AECC-3705-926BC2559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101" y="982132"/>
            <a:ext cx="6354633" cy="1576009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/>
                <a:cs typeface="Arial"/>
              </a:rPr>
              <a:t>POVIJEST GRADA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54055AB-0E75-45E9-B100-083C2BC41E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77057" y="2400639"/>
            <a:ext cx="57607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5B284-3AF8-90C9-F142-C74E0911C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0992" y="2556932"/>
            <a:ext cx="6761065" cy="331893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dirty="0">
                <a:latin typeface="Arial"/>
                <a:cs typeface="Arial"/>
              </a:rPr>
              <a:t>Pula je </a:t>
            </a:r>
            <a:r>
              <a:rPr lang="en-US" sz="2000" err="1">
                <a:latin typeface="Arial"/>
                <a:cs typeface="Arial"/>
              </a:rPr>
              <a:t>tijekom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povijesti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bila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okružena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bedemima</a:t>
            </a:r>
            <a:endParaRPr lang="en-US" sz="200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u grad se </a:t>
            </a:r>
            <a:r>
              <a:rPr lang="en-US" sz="2000" err="1">
                <a:latin typeface="Arial"/>
                <a:cs typeface="Arial"/>
              </a:rPr>
              <a:t>ulazilo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kroz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desetak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vrata</a:t>
            </a:r>
            <a:endParaRPr lang="en-US" sz="2000">
              <a:latin typeface="Arial"/>
              <a:cs typeface="Arial"/>
            </a:endParaRPr>
          </a:p>
          <a:p>
            <a:r>
              <a:rPr lang="en-US" sz="2000" err="1">
                <a:latin typeface="Arial"/>
                <a:cs typeface="Arial"/>
              </a:rPr>
              <a:t>danas</a:t>
            </a:r>
            <a:r>
              <a:rPr lang="en-US" sz="2000" dirty="0">
                <a:latin typeface="Arial"/>
                <a:cs typeface="Arial"/>
              </a:rPr>
              <a:t> se </a:t>
            </a:r>
            <a:r>
              <a:rPr lang="en-US" sz="2000" err="1">
                <a:latin typeface="Arial"/>
                <a:cs typeface="Arial"/>
              </a:rPr>
              <a:t>mogu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vidjeti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samo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Dvojna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vrata</a:t>
            </a:r>
            <a:r>
              <a:rPr lang="en-US" sz="2000" dirty="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i</a:t>
            </a:r>
            <a:r>
              <a:rPr lang="en-US" sz="2000" dirty="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dio</a:t>
            </a:r>
            <a:r>
              <a:rPr lang="en-US" sz="2000" dirty="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bedema</a:t>
            </a:r>
            <a:r>
              <a:rPr lang="en-US" sz="2000" dirty="0">
                <a:latin typeface="Arial"/>
                <a:cs typeface="Arial"/>
              </a:rPr>
              <a:t> koji </a:t>
            </a:r>
            <a:r>
              <a:rPr lang="en-US" sz="2000" err="1">
                <a:latin typeface="Arial"/>
                <a:cs typeface="Arial"/>
              </a:rPr>
              <a:t>ih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povezuje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sa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trgom</a:t>
            </a:r>
            <a:r>
              <a:rPr lang="en-US" sz="2000" dirty="0">
                <a:latin typeface="Arial"/>
                <a:cs typeface="Arial"/>
              </a:rPr>
              <a:t> Giardini</a:t>
            </a:r>
          </a:p>
          <a:p>
            <a:r>
              <a:rPr lang="en-US" sz="2000" dirty="0">
                <a:latin typeface="Arial"/>
                <a:cs typeface="Arial"/>
              </a:rPr>
              <a:t>u </a:t>
            </a:r>
            <a:r>
              <a:rPr lang="en-US" sz="2000" err="1">
                <a:latin typeface="Arial"/>
                <a:cs typeface="Arial"/>
              </a:rPr>
              <a:t>srednjem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vijeku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vrata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su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bila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zatrpna</a:t>
            </a:r>
            <a:r>
              <a:rPr lang="en-US" sz="2000" dirty="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zemljom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radi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bolje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obrane</a:t>
            </a:r>
            <a:endParaRPr lang="en-US" sz="2000">
              <a:latin typeface="Arial"/>
              <a:cs typeface="Arial"/>
            </a:endParaRPr>
          </a:p>
          <a:p>
            <a:r>
              <a:rPr lang="en-US" sz="2000" err="1">
                <a:latin typeface="Arial"/>
                <a:cs typeface="Arial"/>
              </a:rPr>
              <a:t>početkom</a:t>
            </a:r>
            <a:r>
              <a:rPr lang="en-US" sz="2000" dirty="0">
                <a:latin typeface="Arial"/>
                <a:cs typeface="Arial"/>
              </a:rPr>
              <a:t> 19. </a:t>
            </a:r>
            <a:r>
              <a:rPr lang="en-US" sz="2000" err="1">
                <a:latin typeface="Arial"/>
                <a:cs typeface="Arial"/>
              </a:rPr>
              <a:t>stoljeća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su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otkopana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te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konzervirana</a:t>
            </a:r>
            <a:endParaRPr lang="en-US" sz="2000">
              <a:latin typeface="Arial"/>
              <a:cs typeface="Arial"/>
            </a:endParaRPr>
          </a:p>
        </p:txBody>
      </p:sp>
      <p:pic>
        <p:nvPicPr>
          <p:cNvPr id="4" name="Picture 3" descr="PULSKE GRADSKE ZIDINE - PRIKAZ THE CITY WALLS OF PULA - REVIEW">
            <a:extLst>
              <a:ext uri="{FF2B5EF4-FFF2-40B4-BE49-F238E27FC236}">
                <a16:creationId xmlns:a16="http://schemas.microsoft.com/office/drawing/2014/main" id="{05EF0B17-8E1D-C2EB-3DCE-36B87E4ED1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9" r="-1" b="-1"/>
          <a:stretch/>
        </p:blipFill>
        <p:spPr>
          <a:xfrm>
            <a:off x="8137325" y="953917"/>
            <a:ext cx="3125027" cy="2270651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  <p:pic>
        <p:nvPicPr>
          <p:cNvPr id="5" name="Picture 4" descr="PULSKE GRADSKE ZIDINE - PRIKAZ THE CITY WALLS OF PULA - REVIEW">
            <a:extLst>
              <a:ext uri="{FF2B5EF4-FFF2-40B4-BE49-F238E27FC236}">
                <a16:creationId xmlns:a16="http://schemas.microsoft.com/office/drawing/2014/main" id="{060A339E-4725-9058-268B-71B33E8A03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0426" b="-3"/>
          <a:stretch/>
        </p:blipFill>
        <p:spPr>
          <a:xfrm>
            <a:off x="8135453" y="3631646"/>
            <a:ext cx="3128771" cy="2270651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186043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009486-928F-4921-B8CD-F76DF609C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A80EDC1-9445-4DF7-AF88-6192F82E15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DAF8C6-C47C-4FD1-ABEB-AAEDF9667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101" y="982132"/>
            <a:ext cx="6354633" cy="1303867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/>
                <a:cs typeface="Arial"/>
              </a:rPr>
              <a:t>POVIJEST VRATA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339CD31-0EBE-4345-9C63-7117ED3B0B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77057" y="2400639"/>
            <a:ext cx="57607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BE748-E5D4-FA71-65B3-C0317380E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778" y="2434468"/>
            <a:ext cx="7182885" cy="3441400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2000" err="1">
                <a:latin typeface="Arial"/>
                <a:cs typeface="Arial"/>
              </a:rPr>
              <a:t>poznata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su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i</a:t>
            </a:r>
            <a:r>
              <a:rPr lang="en-US" sz="2000" dirty="0">
                <a:latin typeface="Arial"/>
                <a:cs typeface="Arial"/>
              </a:rPr>
              <a:t> pod </a:t>
            </a:r>
            <a:r>
              <a:rPr lang="en-US" sz="2000" err="1">
                <a:latin typeface="Arial"/>
                <a:cs typeface="Arial"/>
              </a:rPr>
              <a:t>nazivom</a:t>
            </a:r>
            <a:r>
              <a:rPr lang="en-US" sz="2000" dirty="0">
                <a:latin typeface="Arial"/>
                <a:cs typeface="Arial"/>
              </a:rPr>
              <a:t> Porta Gemina</a:t>
            </a:r>
          </a:p>
          <a:p>
            <a:pPr>
              <a:lnSpc>
                <a:spcPct val="90000"/>
              </a:lnSpc>
            </a:pPr>
            <a:r>
              <a:rPr lang="en-US" sz="2000" err="1">
                <a:latin typeface="Arial"/>
                <a:cs typeface="Arial"/>
              </a:rPr>
              <a:t>naziv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su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dobila</a:t>
            </a:r>
            <a:r>
              <a:rPr lang="en-US" sz="2000" dirty="0">
                <a:latin typeface="Arial"/>
                <a:cs typeface="Arial"/>
              </a:rPr>
              <a:t> po </a:t>
            </a:r>
            <a:r>
              <a:rPr lang="en-US" sz="2000" err="1">
                <a:latin typeface="Arial"/>
                <a:cs typeface="Arial"/>
              </a:rPr>
              <a:t>dva</a:t>
            </a:r>
            <a:r>
              <a:rPr lang="en-US" sz="2000" dirty="0">
                <a:latin typeface="Arial"/>
                <a:cs typeface="Arial"/>
              </a:rPr>
              <a:t> </a:t>
            </a:r>
            <a:r>
              <a:rPr lang="en-US" sz="2000" err="1">
                <a:latin typeface="Arial"/>
                <a:cs typeface="Arial"/>
              </a:rPr>
              <a:t>polukružna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otvora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koja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su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vodila</a:t>
            </a:r>
            <a:r>
              <a:rPr lang="en-US" sz="2000" dirty="0">
                <a:latin typeface="Arial"/>
                <a:cs typeface="Arial"/>
              </a:rPr>
              <a:t> u grad</a:t>
            </a:r>
          </a:p>
          <a:p>
            <a:pPr>
              <a:lnSpc>
                <a:spcPct val="90000"/>
              </a:lnSpc>
            </a:pPr>
            <a:r>
              <a:rPr lang="en-US" sz="2000" dirty="0" err="1">
                <a:latin typeface="Arial"/>
                <a:cs typeface="Arial"/>
              </a:rPr>
              <a:t>sagrađena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su</a:t>
            </a:r>
            <a:r>
              <a:rPr lang="en-US" sz="2000" dirty="0">
                <a:latin typeface="Arial"/>
                <a:cs typeface="Arial"/>
              </a:rPr>
              <a:t> </a:t>
            </a:r>
            <a:r>
              <a:rPr lang="en-US" sz="2000" dirty="0" err="1">
                <a:latin typeface="Arial"/>
                <a:cs typeface="Arial"/>
              </a:rPr>
              <a:t>na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ostatcima</a:t>
            </a:r>
            <a:r>
              <a:rPr lang="en-US" sz="2000" dirty="0">
                <a:latin typeface="Arial"/>
                <a:cs typeface="Arial"/>
              </a:rPr>
              <a:t> </a:t>
            </a:r>
            <a:r>
              <a:rPr lang="en-US" sz="2000" dirty="0" err="1">
                <a:latin typeface="Arial"/>
                <a:cs typeface="Arial"/>
              </a:rPr>
              <a:t>starijih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vrata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između</a:t>
            </a:r>
            <a:r>
              <a:rPr lang="en-US" sz="2000" dirty="0">
                <a:latin typeface="Arial"/>
                <a:cs typeface="Arial"/>
              </a:rPr>
              <a:t> 2. </a:t>
            </a:r>
            <a:r>
              <a:rPr lang="en-US" sz="2000" dirty="0" err="1">
                <a:latin typeface="Arial"/>
                <a:cs typeface="Arial"/>
              </a:rPr>
              <a:t>i</a:t>
            </a:r>
            <a:r>
              <a:rPr lang="en-US" sz="2000" dirty="0">
                <a:latin typeface="Arial"/>
                <a:cs typeface="Arial"/>
              </a:rPr>
              <a:t> 3. </a:t>
            </a:r>
            <a:r>
              <a:rPr lang="en-US" sz="2000" dirty="0" err="1">
                <a:latin typeface="Arial"/>
                <a:cs typeface="Arial"/>
              </a:rPr>
              <a:t>stoljeća</a:t>
            </a:r>
            <a:endParaRPr lang="en-US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2000" dirty="0" err="1">
                <a:latin typeface="Arial"/>
                <a:cs typeface="Arial"/>
              </a:rPr>
              <a:t>bila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su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ukrašena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trima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polustupovima</a:t>
            </a:r>
            <a:r>
              <a:rPr lang="en-US" sz="2000" dirty="0">
                <a:latin typeface="Arial"/>
                <a:cs typeface="Arial"/>
              </a:rPr>
              <a:t> s </a:t>
            </a:r>
            <a:r>
              <a:rPr lang="en-US" sz="2000" dirty="0" err="1">
                <a:latin typeface="Arial"/>
                <a:cs typeface="Arial"/>
              </a:rPr>
              <a:t>kompozitnim</a:t>
            </a:r>
            <a:r>
              <a:rPr lang="en-US" sz="2000" dirty="0">
                <a:latin typeface="Arial"/>
                <a:cs typeface="Arial"/>
              </a:rPr>
              <a:t> </a:t>
            </a:r>
            <a:r>
              <a:rPr lang="en-US" sz="2000" dirty="0" err="1">
                <a:latin typeface="Arial"/>
                <a:cs typeface="Arial"/>
              </a:rPr>
              <a:t>kapitelima</a:t>
            </a:r>
            <a:endParaRPr lang="en-US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2000" dirty="0" err="1">
                <a:latin typeface="Arial"/>
                <a:cs typeface="Arial"/>
              </a:rPr>
              <a:t>reljefni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vijenac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iznad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njih</a:t>
            </a:r>
            <a:r>
              <a:rPr lang="en-US" sz="2000" dirty="0">
                <a:latin typeface="Arial"/>
                <a:cs typeface="Arial"/>
              </a:rPr>
              <a:t> </a:t>
            </a:r>
            <a:r>
              <a:rPr lang="en-US" sz="2000" dirty="0" err="1">
                <a:latin typeface="Arial"/>
                <a:cs typeface="Arial"/>
              </a:rPr>
              <a:t>povezuje</a:t>
            </a:r>
            <a:r>
              <a:rPr lang="en-US" sz="2000" dirty="0">
                <a:latin typeface="Arial"/>
                <a:cs typeface="Arial"/>
              </a:rPr>
              <a:t> </a:t>
            </a:r>
            <a:r>
              <a:rPr lang="en-US" sz="2000" dirty="0" err="1">
                <a:latin typeface="Arial"/>
                <a:cs typeface="Arial"/>
              </a:rPr>
              <a:t>kompoziciju</a:t>
            </a:r>
            <a:r>
              <a:rPr lang="en-US" sz="2000" dirty="0">
                <a:latin typeface="Arial"/>
                <a:cs typeface="Arial"/>
              </a:rPr>
              <a:t> u </a:t>
            </a:r>
            <a:r>
              <a:rPr lang="en-US" sz="2000" dirty="0" err="1">
                <a:latin typeface="Arial"/>
                <a:cs typeface="Arial"/>
              </a:rPr>
              <a:t>harmoničnu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err="1">
                <a:latin typeface="Arial"/>
                <a:cs typeface="Arial"/>
              </a:rPr>
              <a:t>cijelnu</a:t>
            </a:r>
            <a:endParaRPr lang="en-US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2000" err="1">
                <a:latin typeface="Arial"/>
                <a:cs typeface="Arial"/>
              </a:rPr>
              <a:t>prorezi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su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služili</a:t>
            </a:r>
            <a:r>
              <a:rPr lang="en-US" sz="2000" dirty="0">
                <a:latin typeface="Arial"/>
                <a:cs typeface="Arial"/>
              </a:rPr>
              <a:t> za </a:t>
            </a:r>
            <a:r>
              <a:rPr lang="en-US" sz="2000" err="1">
                <a:latin typeface="Arial"/>
                <a:cs typeface="Arial"/>
              </a:rPr>
              <a:t>zatvaranje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vrata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kako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neprijatelji</a:t>
            </a:r>
            <a:r>
              <a:rPr lang="en-US" sz="2000" dirty="0">
                <a:latin typeface="Arial"/>
                <a:cs typeface="Arial"/>
              </a:rPr>
              <a:t> ne bi </a:t>
            </a:r>
            <a:r>
              <a:rPr lang="en-US" sz="2000" err="1">
                <a:latin typeface="Arial"/>
                <a:cs typeface="Arial"/>
              </a:rPr>
              <a:t>mogli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err="1">
                <a:latin typeface="Arial"/>
                <a:cs typeface="Arial"/>
              </a:rPr>
              <a:t>ući</a:t>
            </a:r>
            <a:r>
              <a:rPr lang="en-US" sz="2000" dirty="0">
                <a:latin typeface="Arial"/>
                <a:cs typeface="Arial"/>
              </a:rPr>
              <a:t> u grad</a:t>
            </a:r>
          </a:p>
          <a:p>
            <a:pPr>
              <a:lnSpc>
                <a:spcPct val="90000"/>
              </a:lnSpc>
            </a:pPr>
            <a:endParaRPr lang="en-US" sz="1900"/>
          </a:p>
        </p:txBody>
      </p:sp>
      <p:pic>
        <p:nvPicPr>
          <p:cNvPr id="4" name="Picture 3" descr="Dvojna vrata - Istria Culture">
            <a:extLst>
              <a:ext uri="{FF2B5EF4-FFF2-40B4-BE49-F238E27FC236}">
                <a16:creationId xmlns:a16="http://schemas.microsoft.com/office/drawing/2014/main" id="{26FEF524-6587-B165-BF2E-1C56AFC0F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7325" y="1071994"/>
            <a:ext cx="3274705" cy="2152574"/>
          </a:xfrm>
          <a:prstGeom prst="rect">
            <a:avLst/>
          </a:prstGeom>
          <a:ln w="57150" cmpd="thickThin">
            <a:noFill/>
            <a:miter lim="800000"/>
          </a:ln>
        </p:spPr>
      </p:pic>
      <p:pic>
        <p:nvPicPr>
          <p:cNvPr id="5" name="Picture 4" descr="Dvojna vrata - Istria Culture">
            <a:extLst>
              <a:ext uri="{FF2B5EF4-FFF2-40B4-BE49-F238E27FC236}">
                <a16:creationId xmlns:a16="http://schemas.microsoft.com/office/drawing/2014/main" id="{A19FB2A4-33B2-8A4F-E8C2-AF39F998C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5453" y="3631646"/>
            <a:ext cx="3278449" cy="2083960"/>
          </a:xfrm>
          <a:prstGeom prst="rect">
            <a:avLst/>
          </a:prstGeom>
          <a:ln w="57150" cmpd="thickThin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val="411853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E4564DC-4B2A-4738-89C4-AA0324C1D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06B6F0C-128E-4962-9013-AE8C09FD46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9C5DB7-A3A7-8504-A485-CC1E60E2B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858" y="982132"/>
            <a:ext cx="4991868" cy="2060563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/>
                <a:cs typeface="Arial"/>
              </a:rPr>
              <a:t>NATPISNA PLOČA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730D368-0AD7-4EFE-97BC-987FD3EE08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46233" y="2838638"/>
            <a:ext cx="46634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Dvojna vrata - Istria Culture">
            <a:extLst>
              <a:ext uri="{FF2B5EF4-FFF2-40B4-BE49-F238E27FC236}">
                <a16:creationId xmlns:a16="http://schemas.microsoft.com/office/drawing/2014/main" id="{024099F7-3ADC-B8C4-0F36-8B82054C08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689" b="14479"/>
          <a:stretch/>
        </p:blipFill>
        <p:spPr>
          <a:xfrm>
            <a:off x="1104901" y="3153522"/>
            <a:ext cx="2407407" cy="2636616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  <p:pic>
        <p:nvPicPr>
          <p:cNvPr id="5" name="Picture 4" descr="Dvojna vrata, Pula – NikOO.eu">
            <a:extLst>
              <a:ext uri="{FF2B5EF4-FFF2-40B4-BE49-F238E27FC236}">
                <a16:creationId xmlns:a16="http://schemas.microsoft.com/office/drawing/2014/main" id="{6B4A5CF4-5EE7-B079-980A-B30DF2C306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977" r="19652" b="-5"/>
          <a:stretch/>
        </p:blipFill>
        <p:spPr>
          <a:xfrm>
            <a:off x="3837973" y="3153522"/>
            <a:ext cx="2406264" cy="2636616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D287E-BF5C-7ECB-E6BC-7C3EF7365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33" y="1525415"/>
            <a:ext cx="4787482" cy="4791585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err="1">
                <a:latin typeface="Arial"/>
                <a:cs typeface="Arial"/>
              </a:rPr>
              <a:t>na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vratima</a:t>
            </a:r>
            <a:r>
              <a:rPr lang="en-US" dirty="0">
                <a:latin typeface="Arial"/>
                <a:cs typeface="Arial"/>
              </a:rPr>
              <a:t> je </a:t>
            </a:r>
            <a:r>
              <a:rPr lang="en-US" err="1">
                <a:latin typeface="Arial"/>
                <a:cs typeface="Arial"/>
              </a:rPr>
              <a:t>ploča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sa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natpisom</a:t>
            </a:r>
            <a:endParaRPr lang="en-US">
              <a:latin typeface="Arial"/>
              <a:cs typeface="Arial"/>
            </a:endParaRPr>
          </a:p>
          <a:p>
            <a:r>
              <a:rPr lang="en-US" err="1">
                <a:latin typeface="Arial"/>
                <a:cs typeface="Arial"/>
              </a:rPr>
              <a:t>na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njemu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piše</a:t>
            </a:r>
            <a:r>
              <a:rPr lang="en-US" dirty="0">
                <a:latin typeface="Arial"/>
                <a:cs typeface="Arial"/>
              </a:rPr>
              <a:t> </a:t>
            </a:r>
            <a:r>
              <a:rPr lang="en-US" err="1">
                <a:latin typeface="Arial"/>
                <a:cs typeface="Arial"/>
              </a:rPr>
              <a:t>ime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gradskog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vijećnika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i</a:t>
            </a:r>
            <a:r>
              <a:rPr lang="en-US" dirty="0">
                <a:latin typeface="Arial"/>
                <a:cs typeface="Arial"/>
              </a:rPr>
              <a:t> </a:t>
            </a:r>
            <a:r>
              <a:rPr lang="en-US" err="1">
                <a:latin typeface="Arial"/>
                <a:cs typeface="Arial"/>
              </a:rPr>
              <a:t>senatora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b="1" dirty="0">
                <a:latin typeface="Arial"/>
                <a:cs typeface="Arial"/>
              </a:rPr>
              <a:t>Lucija </a:t>
            </a:r>
            <a:r>
              <a:rPr lang="en-US" b="1" err="1">
                <a:latin typeface="Arial"/>
                <a:cs typeface="Arial"/>
              </a:rPr>
              <a:t>Menacija</a:t>
            </a:r>
            <a:r>
              <a:rPr lang="en-US" b="1" dirty="0">
                <a:latin typeface="Arial"/>
                <a:cs typeface="Arial"/>
              </a:rPr>
              <a:t> Priska</a:t>
            </a:r>
          </a:p>
          <a:p>
            <a:r>
              <a:rPr lang="en-US" err="1">
                <a:latin typeface="Arial"/>
                <a:cs typeface="Arial"/>
              </a:rPr>
              <a:t>bitan</a:t>
            </a:r>
            <a:r>
              <a:rPr lang="en-US" dirty="0">
                <a:latin typeface="Arial"/>
                <a:cs typeface="Arial"/>
              </a:rPr>
              <a:t> je </a:t>
            </a:r>
            <a:r>
              <a:rPr lang="en-US" err="1">
                <a:latin typeface="Arial"/>
                <a:cs typeface="Arial"/>
              </a:rPr>
              <a:t>jer</a:t>
            </a:r>
            <a:r>
              <a:rPr lang="en-US" dirty="0">
                <a:latin typeface="Arial"/>
                <a:cs typeface="Arial"/>
              </a:rPr>
              <a:t> je </a:t>
            </a:r>
            <a:r>
              <a:rPr lang="en-US" err="1">
                <a:latin typeface="Arial"/>
                <a:cs typeface="Arial"/>
              </a:rPr>
              <a:t>financirao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gradnju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jednog</a:t>
            </a:r>
            <a:r>
              <a:rPr lang="en-US" dirty="0">
                <a:latin typeface="Arial"/>
                <a:cs typeface="Arial"/>
              </a:rPr>
              <a:t> od </a:t>
            </a:r>
            <a:r>
              <a:rPr lang="en-US" err="1">
                <a:latin typeface="Arial"/>
                <a:cs typeface="Arial"/>
              </a:rPr>
              <a:t>gradskih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vodovoda</a:t>
            </a:r>
            <a:endParaRPr lang="en-US">
              <a:latin typeface="Arial"/>
              <a:cs typeface="Arial"/>
            </a:endParaRPr>
          </a:p>
          <a:p>
            <a:r>
              <a:rPr lang="en-US" err="1">
                <a:latin typeface="Arial"/>
                <a:cs typeface="Arial"/>
              </a:rPr>
              <a:t>ploča</a:t>
            </a:r>
            <a:r>
              <a:rPr lang="en-US" dirty="0">
                <a:latin typeface="Arial"/>
                <a:cs typeface="Arial"/>
              </a:rPr>
              <a:t> je </a:t>
            </a:r>
            <a:r>
              <a:rPr lang="en-US" err="1">
                <a:latin typeface="Arial"/>
                <a:cs typeface="Arial"/>
              </a:rPr>
              <a:t>bila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pronađena</a:t>
            </a:r>
            <a:r>
              <a:rPr lang="en-US" dirty="0">
                <a:latin typeface="Arial"/>
                <a:cs typeface="Arial"/>
              </a:rPr>
              <a:t> pored </a:t>
            </a:r>
            <a:r>
              <a:rPr lang="en-US" err="1">
                <a:latin typeface="Arial"/>
                <a:cs typeface="Arial"/>
              </a:rPr>
              <a:t>spomenika</a:t>
            </a:r>
            <a:endParaRPr lang="en-US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Pietro Kandler </a:t>
            </a:r>
            <a:r>
              <a:rPr lang="en-US" err="1">
                <a:latin typeface="Arial"/>
                <a:cs typeface="Arial"/>
              </a:rPr>
              <a:t>ju</a:t>
            </a:r>
            <a:r>
              <a:rPr lang="en-US" dirty="0">
                <a:latin typeface="Arial"/>
                <a:cs typeface="Arial"/>
              </a:rPr>
              <a:t> je </a:t>
            </a:r>
            <a:r>
              <a:rPr lang="en-US" err="1">
                <a:latin typeface="Arial"/>
                <a:cs typeface="Arial"/>
              </a:rPr>
              <a:t>dao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ugraditi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na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vrata</a:t>
            </a:r>
            <a:r>
              <a:rPr lang="en-US" dirty="0">
                <a:latin typeface="Arial"/>
                <a:cs typeface="Arial"/>
              </a:rPr>
              <a:t> </a:t>
            </a:r>
            <a:r>
              <a:rPr lang="en-US" err="1">
                <a:latin typeface="Arial"/>
                <a:cs typeface="Arial"/>
              </a:rPr>
              <a:t>krajem</a:t>
            </a:r>
            <a:r>
              <a:rPr lang="en-US" dirty="0">
                <a:latin typeface="Arial"/>
                <a:cs typeface="Arial"/>
              </a:rPr>
              <a:t> 19. </a:t>
            </a:r>
            <a:r>
              <a:rPr lang="en-US" err="1">
                <a:latin typeface="Arial"/>
                <a:cs typeface="Arial"/>
              </a:rPr>
              <a:t>stoljeća</a:t>
            </a:r>
            <a:endParaRPr lang="en-US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9993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24F6EB-04DC-4C6D-8485-FCD53A4A9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95FBE-101B-4063-A5FC-8C0624B35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5CE084-73A0-91AC-1D52-6029C1CDE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825" y="982132"/>
            <a:ext cx="3360772" cy="1303867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/>
                <a:cs typeface="Arial"/>
              </a:rPr>
              <a:t>IZGLED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81F853-6081-4216-9876-4D863309A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5942687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Dvojna vrata - Istria Culture">
            <a:extLst>
              <a:ext uri="{FF2B5EF4-FFF2-40B4-BE49-F238E27FC236}">
                <a16:creationId xmlns:a16="http://schemas.microsoft.com/office/drawing/2014/main" id="{162A45FC-C472-CED8-C83E-541B8849FA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534"/>
          <a:stretch/>
        </p:blipFill>
        <p:spPr>
          <a:xfrm>
            <a:off x="1290219" y="1287744"/>
            <a:ext cx="5564526" cy="4062886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EF61C2-EE68-43FF-A497-F2E60EA53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20089" y="2400639"/>
            <a:ext cx="33765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70E4F-828C-7749-BCE7-BB4ACB539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4004" y="2556932"/>
            <a:ext cx="4299661" cy="341418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 err="1">
                <a:latin typeface="Arial"/>
                <a:cs typeface="Arial"/>
              </a:rPr>
              <a:t>imaju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dva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lučna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prolaza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te</a:t>
            </a:r>
            <a:r>
              <a:rPr lang="en-US" sz="1800" dirty="0">
                <a:latin typeface="Arial"/>
                <a:cs typeface="Arial"/>
              </a:rPr>
              <a:t> tri </a:t>
            </a:r>
            <a:r>
              <a:rPr lang="en-US" sz="1800" err="1">
                <a:latin typeface="Arial"/>
                <a:cs typeface="Arial"/>
              </a:rPr>
              <a:t>polustupa</a:t>
            </a:r>
            <a:endParaRPr lang="en-US" sz="1800"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1800" err="1">
                <a:latin typeface="Arial"/>
                <a:cs typeface="Arial"/>
              </a:rPr>
              <a:t>stupovi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su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ukršteni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kompozitnim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kapitelima</a:t>
            </a:r>
            <a:endParaRPr lang="en-US" sz="1800"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1800" err="1">
                <a:latin typeface="Arial"/>
                <a:cs typeface="Arial"/>
              </a:rPr>
              <a:t>prorezi</a:t>
            </a:r>
            <a:r>
              <a:rPr lang="en-US" sz="1800" dirty="0">
                <a:latin typeface="Arial"/>
                <a:cs typeface="Arial"/>
              </a:rPr>
              <a:t> za </a:t>
            </a:r>
            <a:r>
              <a:rPr lang="en-US" sz="1800" err="1">
                <a:latin typeface="Arial"/>
                <a:cs typeface="Arial"/>
              </a:rPr>
              <a:t>spuštanje</a:t>
            </a:r>
            <a:r>
              <a:rPr lang="en-US" sz="1800" dirty="0">
                <a:latin typeface="Arial"/>
                <a:cs typeface="Arial"/>
              </a:rPr>
              <a:t> </a:t>
            </a:r>
            <a:r>
              <a:rPr lang="en-US" sz="1800" err="1">
                <a:latin typeface="Arial"/>
                <a:cs typeface="Arial"/>
              </a:rPr>
              <a:t>rešetki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kojima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su</a:t>
            </a:r>
            <a:r>
              <a:rPr lang="en-US" sz="1800" dirty="0">
                <a:latin typeface="Arial"/>
                <a:cs typeface="Arial"/>
              </a:rPr>
              <a:t> se </a:t>
            </a:r>
            <a:r>
              <a:rPr lang="en-US" sz="1800" err="1">
                <a:latin typeface="Arial"/>
                <a:cs typeface="Arial"/>
              </a:rPr>
              <a:t>vrata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zatvarala</a:t>
            </a:r>
            <a:r>
              <a:rPr lang="en-US" sz="1800" dirty="0">
                <a:latin typeface="Arial"/>
                <a:cs typeface="Arial"/>
              </a:rPr>
              <a:t> se </a:t>
            </a:r>
            <a:r>
              <a:rPr lang="en-US" sz="1800" err="1">
                <a:latin typeface="Arial"/>
                <a:cs typeface="Arial"/>
              </a:rPr>
              <a:t>nalaze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na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gornjem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dijelu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svoda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lukova</a:t>
            </a:r>
            <a:endParaRPr lang="en-US" sz="1800"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1800" err="1">
                <a:latin typeface="Arial"/>
                <a:cs typeface="Arial"/>
              </a:rPr>
              <a:t>natpisna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ploča</a:t>
            </a:r>
            <a:r>
              <a:rPr lang="en-US" sz="1800" dirty="0">
                <a:latin typeface="Arial"/>
                <a:cs typeface="Arial"/>
              </a:rPr>
              <a:t> se </a:t>
            </a:r>
            <a:r>
              <a:rPr lang="en-US" sz="1800" err="1">
                <a:latin typeface="Arial"/>
                <a:cs typeface="Arial"/>
              </a:rPr>
              <a:t>nalazi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na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gornjem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središnjem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dijelu</a:t>
            </a:r>
            <a:endParaRPr lang="en-US" sz="1800">
              <a:latin typeface="Arial"/>
              <a:cs typeface="Arial"/>
            </a:endParaRPr>
          </a:p>
          <a:p>
            <a:pPr>
              <a:lnSpc>
                <a:spcPct val="90000"/>
              </a:lnSpc>
            </a:pPr>
            <a:r>
              <a:rPr lang="en-US" sz="1800" err="1">
                <a:latin typeface="Arial"/>
                <a:cs typeface="Arial"/>
              </a:rPr>
              <a:t>danas</a:t>
            </a:r>
            <a:r>
              <a:rPr lang="en-US" sz="1800" dirty="0">
                <a:latin typeface="Arial"/>
                <a:cs typeface="Arial"/>
              </a:rPr>
              <a:t> se </a:t>
            </a:r>
            <a:r>
              <a:rPr lang="en-US" sz="1800" err="1">
                <a:latin typeface="Arial"/>
                <a:cs typeface="Arial"/>
              </a:rPr>
              <a:t>prolaskom</a:t>
            </a:r>
            <a:r>
              <a:rPr lang="en-US" sz="1800" dirty="0">
                <a:latin typeface="Arial"/>
                <a:cs typeface="Arial"/>
              </a:rPr>
              <a:t> </a:t>
            </a:r>
            <a:r>
              <a:rPr lang="en-US" sz="1800" err="1">
                <a:latin typeface="Arial"/>
                <a:cs typeface="Arial"/>
              </a:rPr>
              <a:t>kroz</a:t>
            </a:r>
            <a:r>
              <a:rPr lang="en-US" sz="1800" dirty="0">
                <a:latin typeface="Arial"/>
                <a:cs typeface="Arial"/>
              </a:rPr>
              <a:t> </a:t>
            </a:r>
            <a:r>
              <a:rPr lang="en-US" sz="1800" err="1">
                <a:latin typeface="Arial"/>
                <a:cs typeface="Arial"/>
              </a:rPr>
              <a:t>vrata</a:t>
            </a:r>
            <a:r>
              <a:rPr lang="en-US" sz="1800" dirty="0">
                <a:latin typeface="Arial"/>
                <a:cs typeface="Arial"/>
              </a:rPr>
              <a:t> </a:t>
            </a:r>
            <a:r>
              <a:rPr lang="en-US" sz="1800" err="1">
                <a:latin typeface="Arial"/>
                <a:cs typeface="Arial"/>
              </a:rPr>
              <a:t>dolazi</a:t>
            </a:r>
            <a:r>
              <a:rPr lang="en-US" sz="1800" dirty="0">
                <a:latin typeface="Arial"/>
                <a:cs typeface="Arial"/>
              </a:rPr>
              <a:t> do </a:t>
            </a:r>
            <a:r>
              <a:rPr lang="en-US" sz="1800" err="1">
                <a:latin typeface="Arial"/>
                <a:cs typeface="Arial"/>
              </a:rPr>
              <a:t>Arheološkog</a:t>
            </a:r>
            <a:r>
              <a:rPr lang="en-US" sz="1800" dirty="0">
                <a:latin typeface="Arial"/>
                <a:cs typeface="Arial"/>
              </a:rPr>
              <a:t> </a:t>
            </a:r>
            <a:r>
              <a:rPr lang="en-US" sz="1800" err="1">
                <a:latin typeface="Arial"/>
                <a:cs typeface="Arial"/>
              </a:rPr>
              <a:t>muzeja</a:t>
            </a:r>
            <a:r>
              <a:rPr lang="en-US" sz="1800" dirty="0">
                <a:latin typeface="Arial"/>
                <a:cs typeface="Arial"/>
              </a:rPr>
              <a:t>, </a:t>
            </a:r>
            <a:r>
              <a:rPr lang="en-US" sz="1800" err="1">
                <a:latin typeface="Arial"/>
                <a:cs typeface="Arial"/>
              </a:rPr>
              <a:t>Kaštela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i</a:t>
            </a:r>
            <a:r>
              <a:rPr lang="en-US" sz="1800" dirty="0">
                <a:latin typeface="Arial"/>
                <a:cs typeface="Arial"/>
              </a:rPr>
              <a:t> </a:t>
            </a:r>
            <a:r>
              <a:rPr lang="en-US" sz="1800" err="1">
                <a:latin typeface="Arial"/>
                <a:cs typeface="Arial"/>
              </a:rPr>
              <a:t>Malog</a:t>
            </a:r>
            <a:r>
              <a:rPr lang="en-US" sz="1800" dirty="0">
                <a:latin typeface="Arial"/>
                <a:cs typeface="Arial"/>
              </a:rPr>
              <a:t> </a:t>
            </a:r>
            <a:r>
              <a:rPr lang="en-US" sz="1800" err="1">
                <a:latin typeface="Arial"/>
                <a:cs typeface="Arial"/>
              </a:rPr>
              <a:t>rimskog</a:t>
            </a:r>
            <a:r>
              <a:rPr lang="en-US" sz="1800" dirty="0">
                <a:latin typeface="Arial"/>
                <a:cs typeface="Arial"/>
              </a:rPr>
              <a:t> </a:t>
            </a:r>
            <a:r>
              <a:rPr lang="en-US" sz="1800" err="1">
                <a:latin typeface="Arial"/>
                <a:cs typeface="Arial"/>
              </a:rPr>
              <a:t>kazališta</a:t>
            </a:r>
            <a:endParaRPr lang="en-US" sz="1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38233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TF00001246</Template>
  <TotalTime>0</TotalTime>
  <Words>244</Words>
  <Application>Microsoft Office PowerPoint</Application>
  <PresentationFormat>Široki zaslon</PresentationFormat>
  <Paragraphs>28</Paragraphs>
  <Slides>5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DVOJNA VRATA</vt:lpstr>
      <vt:lpstr>POVIJEST GRADA</vt:lpstr>
      <vt:lpstr>POVIJEST VRATA</vt:lpstr>
      <vt:lpstr>NATPISNA PLOČA</vt:lpstr>
      <vt:lpstr>IZGLED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Sandra Perinić</cp:lastModifiedBy>
  <cp:revision>261</cp:revision>
  <dcterms:created xsi:type="dcterms:W3CDTF">2023-11-15T12:57:21Z</dcterms:created>
  <dcterms:modified xsi:type="dcterms:W3CDTF">2024-05-16T12:10:23Z</dcterms:modified>
</cp:coreProperties>
</file>