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22"/>
  </p:notesMasterIdLst>
  <p:sldIdLst>
    <p:sldId id="296" r:id="rId2"/>
    <p:sldId id="295" r:id="rId3"/>
    <p:sldId id="298" r:id="rId4"/>
    <p:sldId id="299" r:id="rId5"/>
    <p:sldId id="300" r:id="rId6"/>
    <p:sldId id="301" r:id="rId7"/>
    <p:sldId id="266" r:id="rId8"/>
    <p:sldId id="257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1" r:id="rId18"/>
    <p:sldId id="314" r:id="rId19"/>
    <p:sldId id="312" r:id="rId20"/>
    <p:sldId id="315" r:id="rId21"/>
  </p:sldIdLst>
  <p:sldSz cx="9144000" cy="5143500" type="screen16x9"/>
  <p:notesSz cx="6858000" cy="9144000"/>
  <p:embeddedFontLst>
    <p:embeddedFont>
      <p:font typeface="Bitter Thin" pitchFamily="2" charset="77"/>
      <p:regular r:id="rId23"/>
      <p:bold r:id="rId24"/>
      <p:italic r:id="rId25"/>
      <p:boldItalic r:id="rId26"/>
    </p:embeddedFont>
    <p:embeddedFont>
      <p:font typeface="Dancing Script" pitchFamily="2" charset="77"/>
      <p:regular r:id="rId27"/>
      <p:bold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370BA2F-8112-4EE9-9E6B-515A5F67D619}">
  <a:tblStyle styleId="{9370BA2F-8112-4EE9-9E6B-515A5F67D61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C3169A7-064E-4ED3-959F-49B9377A397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81" autoAdjust="0"/>
    <p:restoredTop sz="94694"/>
  </p:normalViewPr>
  <p:slideViewPr>
    <p:cSldViewPr snapToGrid="0">
      <p:cViewPr varScale="1">
        <p:scale>
          <a:sx n="161" d="100"/>
          <a:sy n="161" d="100"/>
        </p:scale>
        <p:origin x="88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" name="Google Shape;4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64476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062137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30364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442167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379455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285632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938619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275211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534971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121750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0859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840362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97425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90627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0939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61673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38428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9304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638925" y="1550150"/>
            <a:ext cx="3866100" cy="208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042900" y="-1525"/>
            <a:ext cx="1071300" cy="94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oogle Shape;12;p2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008"/>
          <a:stretch/>
        </p:blipFill>
        <p:spPr>
          <a:xfrm>
            <a:off x="2042900" y="0"/>
            <a:ext cx="1071300" cy="94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2641925" y="1818450"/>
            <a:ext cx="38601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641925" y="2998951"/>
            <a:ext cx="3860100" cy="32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80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2042900" y="-1525"/>
            <a:ext cx="1071300" cy="948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" name="Google Shape;17;p3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008"/>
          <a:stretch/>
        </p:blipFill>
        <p:spPr>
          <a:xfrm>
            <a:off x="2042900" y="0"/>
            <a:ext cx="1071300" cy="94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764950" y="1218250"/>
            <a:ext cx="2531700" cy="3229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3651728" y="1218250"/>
            <a:ext cx="2531700" cy="3229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ncing Script"/>
              <a:buNone/>
              <a:defRPr sz="24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64950" y="1218250"/>
            <a:ext cx="5425500" cy="31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itter Thin"/>
              <a:buChar char="✘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1pPr>
            <a:lvl2pPr marL="914400" lvl="1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itter Thin"/>
              <a:buChar char="✗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2pPr>
            <a:lvl3pPr marL="1371600" lvl="2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itter Thin"/>
              <a:buChar char="■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3pPr>
            <a:lvl4pPr marL="1828800" lvl="3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●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4pPr>
            <a:lvl5pPr marL="2286000" lvl="4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○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5pPr>
            <a:lvl6pPr marL="2743200" lvl="5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■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6pPr>
            <a:lvl7pPr marL="3200400" lvl="6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●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7pPr>
            <a:lvl8pPr marL="3657600" lvl="7" indent="-3556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○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8pPr>
            <a:lvl9pPr marL="4114800" lvl="8" indent="-3556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000"/>
              <a:buFont typeface="Bitter Thin"/>
              <a:buChar char="■"/>
              <a:defRPr sz="2000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lvl="2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lvl="3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lvl="4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lvl="5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lvl="6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lvl="7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lvl="8" algn="r" rtl="0">
              <a:buNone/>
              <a:defRPr sz="1300">
                <a:solidFill>
                  <a:schemeClr val="lt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6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d_stare_hize_striha_pada">
            <a:hlinkClick r:id="" action="ppaction://media"/>
            <a:extLst>
              <a:ext uri="{FF2B5EF4-FFF2-40B4-BE49-F238E27FC236}">
                <a16:creationId xmlns:a16="http://schemas.microsoft.com/office/drawing/2014/main" id="{8E1D608E-F0DF-4290-BCA5-D18B049A20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682126"/>
      </p:ext>
    </p:extLst>
  </p:cSld>
  <p:clrMapOvr>
    <a:masterClrMapping/>
  </p:clrMapOvr>
  <p:transition spd="slow" advClick="0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4;p13">
            <a:extLst>
              <a:ext uri="{FF2B5EF4-FFF2-40B4-BE49-F238E27FC236}">
                <a16:creationId xmlns:a16="http://schemas.microsoft.com/office/drawing/2014/main" id="{CCD02180-9DD0-4A88-85E7-66B48C53873E}"/>
              </a:ext>
            </a:extLst>
          </p:cNvPr>
          <p:cNvSpPr txBox="1">
            <a:spLocks/>
          </p:cNvSpPr>
          <p:nvPr/>
        </p:nvSpPr>
        <p:spPr>
          <a:xfrm>
            <a:off x="5676427" y="2234502"/>
            <a:ext cx="3343320" cy="2707613"/>
          </a:xfrm>
          <a:prstGeom prst="rect">
            <a:avLst/>
          </a:prstGeom>
          <a:noFill/>
          <a:ln>
            <a:noFill/>
          </a:ln>
          <a:effectLst>
            <a:outerShdw blurRad="14288" dist="9525" dir="5400000" algn="bl" rotWithShape="0">
              <a:schemeClr val="lt2">
                <a:alpha val="70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itter Thin"/>
              <a:buChar char="✘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itter Thin"/>
              <a:buChar char="✗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itter Thin"/>
              <a:buChar char="■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●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○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■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●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○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000"/>
              <a:buFont typeface="Bitter Thin"/>
              <a:buChar char="■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9pPr>
          </a:lstStyle>
          <a:p>
            <a:pPr marL="0" indent="0" algn="ctr">
              <a:buFont typeface="Bitter Thin"/>
              <a:buNone/>
            </a:pPr>
            <a:r>
              <a:rPr lang="en-US" sz="1800"/>
              <a:t>Grupa "Paljarica" izvodila je svoje kante uz pratnju roženica i harmonike.</a:t>
            </a:r>
          </a:p>
        </p:txBody>
      </p:sp>
      <p:sp>
        <p:nvSpPr>
          <p:cNvPr id="3" name="Google Shape;61;p12">
            <a:extLst>
              <a:ext uri="{FF2B5EF4-FFF2-40B4-BE49-F238E27FC236}">
                <a16:creationId xmlns:a16="http://schemas.microsoft.com/office/drawing/2014/main" id="{47476CDF-579A-4384-81B1-B22F227AA87A}"/>
              </a:ext>
            </a:extLst>
          </p:cNvPr>
          <p:cNvSpPr txBox="1">
            <a:spLocks/>
          </p:cNvSpPr>
          <p:nvPr/>
        </p:nvSpPr>
        <p:spPr>
          <a:xfrm>
            <a:off x="508225" y="382475"/>
            <a:ext cx="5136900" cy="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r>
              <a:rPr lang="en-US" sz="2400"/>
              <a:t>Grupa "Paljaric</a:t>
            </a:r>
            <a:r>
              <a:rPr lang="hr-HR" sz="2400"/>
              <a:t>a”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8CE8C8-7C89-4024-9A30-6635E975F8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032" y="898490"/>
            <a:ext cx="5214257" cy="391069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Google Shape;641;p46">
            <a:extLst>
              <a:ext uri="{FF2B5EF4-FFF2-40B4-BE49-F238E27FC236}">
                <a16:creationId xmlns:a16="http://schemas.microsoft.com/office/drawing/2014/main" id="{13F89E62-988F-477A-9C74-3919480F60EF}"/>
              </a:ext>
            </a:extLst>
          </p:cNvPr>
          <p:cNvSpPr/>
          <p:nvPr/>
        </p:nvSpPr>
        <p:spPr>
          <a:xfrm>
            <a:off x="4498388" y="484034"/>
            <a:ext cx="278607" cy="312897"/>
          </a:xfrm>
          <a:custGeom>
            <a:avLst/>
            <a:gdLst/>
            <a:ahLst/>
            <a:cxnLst/>
            <a:rect l="l" t="t" r="r" b="b"/>
            <a:pathLst>
              <a:path w="14430" h="16206" extrusionOk="0">
                <a:moveTo>
                  <a:pt x="13724" y="584"/>
                </a:moveTo>
                <a:lnTo>
                  <a:pt x="13724" y="974"/>
                </a:lnTo>
                <a:lnTo>
                  <a:pt x="13748" y="2312"/>
                </a:lnTo>
                <a:lnTo>
                  <a:pt x="13772" y="3139"/>
                </a:lnTo>
                <a:lnTo>
                  <a:pt x="13821" y="3966"/>
                </a:lnTo>
                <a:lnTo>
                  <a:pt x="13967" y="5621"/>
                </a:lnTo>
                <a:lnTo>
                  <a:pt x="13991" y="6375"/>
                </a:lnTo>
                <a:lnTo>
                  <a:pt x="14016" y="7154"/>
                </a:lnTo>
                <a:lnTo>
                  <a:pt x="13991" y="7908"/>
                </a:lnTo>
                <a:lnTo>
                  <a:pt x="13967" y="8687"/>
                </a:lnTo>
                <a:lnTo>
                  <a:pt x="13918" y="9441"/>
                </a:lnTo>
                <a:lnTo>
                  <a:pt x="13870" y="10195"/>
                </a:lnTo>
                <a:lnTo>
                  <a:pt x="13699" y="11728"/>
                </a:lnTo>
                <a:lnTo>
                  <a:pt x="13602" y="11972"/>
                </a:lnTo>
                <a:lnTo>
                  <a:pt x="13480" y="12191"/>
                </a:lnTo>
                <a:lnTo>
                  <a:pt x="13359" y="12361"/>
                </a:lnTo>
                <a:lnTo>
                  <a:pt x="13188" y="12531"/>
                </a:lnTo>
                <a:lnTo>
                  <a:pt x="13261" y="12361"/>
                </a:lnTo>
                <a:lnTo>
                  <a:pt x="13286" y="12191"/>
                </a:lnTo>
                <a:lnTo>
                  <a:pt x="13334" y="12020"/>
                </a:lnTo>
                <a:lnTo>
                  <a:pt x="13334" y="11850"/>
                </a:lnTo>
                <a:lnTo>
                  <a:pt x="13310" y="11777"/>
                </a:lnTo>
                <a:lnTo>
                  <a:pt x="13286" y="11704"/>
                </a:lnTo>
                <a:lnTo>
                  <a:pt x="13237" y="11680"/>
                </a:lnTo>
                <a:lnTo>
                  <a:pt x="13188" y="11704"/>
                </a:lnTo>
                <a:lnTo>
                  <a:pt x="13091" y="11826"/>
                </a:lnTo>
                <a:lnTo>
                  <a:pt x="12994" y="11972"/>
                </a:lnTo>
                <a:lnTo>
                  <a:pt x="12872" y="12288"/>
                </a:lnTo>
                <a:lnTo>
                  <a:pt x="12726" y="12580"/>
                </a:lnTo>
                <a:lnTo>
                  <a:pt x="12677" y="12750"/>
                </a:lnTo>
                <a:lnTo>
                  <a:pt x="12653" y="12896"/>
                </a:lnTo>
                <a:lnTo>
                  <a:pt x="12337" y="13018"/>
                </a:lnTo>
                <a:lnTo>
                  <a:pt x="12337" y="13018"/>
                </a:lnTo>
                <a:lnTo>
                  <a:pt x="12385" y="12799"/>
                </a:lnTo>
                <a:lnTo>
                  <a:pt x="12483" y="12604"/>
                </a:lnTo>
                <a:lnTo>
                  <a:pt x="12604" y="12312"/>
                </a:lnTo>
                <a:lnTo>
                  <a:pt x="12677" y="12142"/>
                </a:lnTo>
                <a:lnTo>
                  <a:pt x="12677" y="12069"/>
                </a:lnTo>
                <a:lnTo>
                  <a:pt x="12677" y="11996"/>
                </a:lnTo>
                <a:lnTo>
                  <a:pt x="12653" y="11972"/>
                </a:lnTo>
                <a:lnTo>
                  <a:pt x="12580" y="11972"/>
                </a:lnTo>
                <a:lnTo>
                  <a:pt x="12507" y="12020"/>
                </a:lnTo>
                <a:lnTo>
                  <a:pt x="12434" y="12069"/>
                </a:lnTo>
                <a:lnTo>
                  <a:pt x="12361" y="12142"/>
                </a:lnTo>
                <a:lnTo>
                  <a:pt x="12239" y="12312"/>
                </a:lnTo>
                <a:lnTo>
                  <a:pt x="12142" y="12458"/>
                </a:lnTo>
                <a:lnTo>
                  <a:pt x="11996" y="12775"/>
                </a:lnTo>
                <a:lnTo>
                  <a:pt x="11947" y="12921"/>
                </a:lnTo>
                <a:lnTo>
                  <a:pt x="11899" y="13091"/>
                </a:lnTo>
                <a:lnTo>
                  <a:pt x="11461" y="13140"/>
                </a:lnTo>
                <a:lnTo>
                  <a:pt x="11704" y="12604"/>
                </a:lnTo>
                <a:lnTo>
                  <a:pt x="11777" y="12483"/>
                </a:lnTo>
                <a:lnTo>
                  <a:pt x="11874" y="12264"/>
                </a:lnTo>
                <a:lnTo>
                  <a:pt x="11923" y="12142"/>
                </a:lnTo>
                <a:lnTo>
                  <a:pt x="11947" y="12045"/>
                </a:lnTo>
                <a:lnTo>
                  <a:pt x="11947" y="11972"/>
                </a:lnTo>
                <a:lnTo>
                  <a:pt x="11923" y="11923"/>
                </a:lnTo>
                <a:lnTo>
                  <a:pt x="11850" y="11899"/>
                </a:lnTo>
                <a:lnTo>
                  <a:pt x="11753" y="11923"/>
                </a:lnTo>
                <a:lnTo>
                  <a:pt x="11680" y="11996"/>
                </a:lnTo>
                <a:lnTo>
                  <a:pt x="11582" y="12069"/>
                </a:lnTo>
                <a:lnTo>
                  <a:pt x="11461" y="12264"/>
                </a:lnTo>
                <a:lnTo>
                  <a:pt x="11363" y="12410"/>
                </a:lnTo>
                <a:lnTo>
                  <a:pt x="11169" y="12702"/>
                </a:lnTo>
                <a:lnTo>
                  <a:pt x="11071" y="12896"/>
                </a:lnTo>
                <a:lnTo>
                  <a:pt x="10974" y="13091"/>
                </a:lnTo>
                <a:lnTo>
                  <a:pt x="10731" y="13042"/>
                </a:lnTo>
                <a:lnTo>
                  <a:pt x="10804" y="12848"/>
                </a:lnTo>
                <a:lnTo>
                  <a:pt x="11023" y="12385"/>
                </a:lnTo>
                <a:lnTo>
                  <a:pt x="11120" y="12166"/>
                </a:lnTo>
                <a:lnTo>
                  <a:pt x="11144" y="12045"/>
                </a:lnTo>
                <a:lnTo>
                  <a:pt x="11169" y="11923"/>
                </a:lnTo>
                <a:lnTo>
                  <a:pt x="11144" y="11874"/>
                </a:lnTo>
                <a:lnTo>
                  <a:pt x="11120" y="11850"/>
                </a:lnTo>
                <a:lnTo>
                  <a:pt x="11071" y="11850"/>
                </a:lnTo>
                <a:lnTo>
                  <a:pt x="10974" y="11947"/>
                </a:lnTo>
                <a:lnTo>
                  <a:pt x="10877" y="12020"/>
                </a:lnTo>
                <a:lnTo>
                  <a:pt x="10731" y="12215"/>
                </a:lnTo>
                <a:lnTo>
                  <a:pt x="10609" y="12434"/>
                </a:lnTo>
                <a:lnTo>
                  <a:pt x="10487" y="12653"/>
                </a:lnTo>
                <a:lnTo>
                  <a:pt x="10341" y="12921"/>
                </a:lnTo>
                <a:lnTo>
                  <a:pt x="10147" y="12799"/>
                </a:lnTo>
                <a:lnTo>
                  <a:pt x="10098" y="12775"/>
                </a:lnTo>
                <a:lnTo>
                  <a:pt x="10171" y="12653"/>
                </a:lnTo>
                <a:lnTo>
                  <a:pt x="10244" y="12531"/>
                </a:lnTo>
                <a:lnTo>
                  <a:pt x="10390" y="12264"/>
                </a:lnTo>
                <a:lnTo>
                  <a:pt x="10439" y="12118"/>
                </a:lnTo>
                <a:lnTo>
                  <a:pt x="10463" y="11996"/>
                </a:lnTo>
                <a:lnTo>
                  <a:pt x="10439" y="11874"/>
                </a:lnTo>
                <a:lnTo>
                  <a:pt x="10390" y="11753"/>
                </a:lnTo>
                <a:lnTo>
                  <a:pt x="10341" y="11728"/>
                </a:lnTo>
                <a:lnTo>
                  <a:pt x="10293" y="11753"/>
                </a:lnTo>
                <a:lnTo>
                  <a:pt x="10171" y="11850"/>
                </a:lnTo>
                <a:lnTo>
                  <a:pt x="10074" y="11996"/>
                </a:lnTo>
                <a:lnTo>
                  <a:pt x="9879" y="12288"/>
                </a:lnTo>
                <a:lnTo>
                  <a:pt x="9806" y="12385"/>
                </a:lnTo>
                <a:lnTo>
                  <a:pt x="9782" y="12191"/>
                </a:lnTo>
                <a:lnTo>
                  <a:pt x="9782" y="11996"/>
                </a:lnTo>
                <a:lnTo>
                  <a:pt x="9806" y="11801"/>
                </a:lnTo>
                <a:lnTo>
                  <a:pt x="9879" y="11607"/>
                </a:lnTo>
                <a:lnTo>
                  <a:pt x="9976" y="11436"/>
                </a:lnTo>
                <a:lnTo>
                  <a:pt x="10098" y="11266"/>
                </a:lnTo>
                <a:lnTo>
                  <a:pt x="10244" y="11120"/>
                </a:lnTo>
                <a:lnTo>
                  <a:pt x="10390" y="10998"/>
                </a:lnTo>
                <a:lnTo>
                  <a:pt x="10633" y="10877"/>
                </a:lnTo>
                <a:lnTo>
                  <a:pt x="10901" y="10804"/>
                </a:lnTo>
                <a:lnTo>
                  <a:pt x="11169" y="10755"/>
                </a:lnTo>
                <a:lnTo>
                  <a:pt x="11436" y="10731"/>
                </a:lnTo>
                <a:lnTo>
                  <a:pt x="11728" y="10682"/>
                </a:lnTo>
                <a:lnTo>
                  <a:pt x="11972" y="10609"/>
                </a:lnTo>
                <a:lnTo>
                  <a:pt x="12215" y="10512"/>
                </a:lnTo>
                <a:lnTo>
                  <a:pt x="12312" y="10439"/>
                </a:lnTo>
                <a:lnTo>
                  <a:pt x="12434" y="10341"/>
                </a:lnTo>
                <a:lnTo>
                  <a:pt x="12507" y="10341"/>
                </a:lnTo>
                <a:lnTo>
                  <a:pt x="12580" y="10317"/>
                </a:lnTo>
                <a:lnTo>
                  <a:pt x="12629" y="10244"/>
                </a:lnTo>
                <a:lnTo>
                  <a:pt x="12653" y="10171"/>
                </a:lnTo>
                <a:lnTo>
                  <a:pt x="12653" y="9830"/>
                </a:lnTo>
                <a:lnTo>
                  <a:pt x="12653" y="9514"/>
                </a:lnTo>
                <a:lnTo>
                  <a:pt x="12653" y="9198"/>
                </a:lnTo>
                <a:lnTo>
                  <a:pt x="12653" y="8857"/>
                </a:lnTo>
                <a:lnTo>
                  <a:pt x="12726" y="8030"/>
                </a:lnTo>
                <a:lnTo>
                  <a:pt x="12823" y="7203"/>
                </a:lnTo>
                <a:lnTo>
                  <a:pt x="12848" y="6789"/>
                </a:lnTo>
                <a:lnTo>
                  <a:pt x="12848" y="6375"/>
                </a:lnTo>
                <a:lnTo>
                  <a:pt x="12823" y="5548"/>
                </a:lnTo>
                <a:lnTo>
                  <a:pt x="12848" y="5232"/>
                </a:lnTo>
                <a:lnTo>
                  <a:pt x="12872" y="4842"/>
                </a:lnTo>
                <a:lnTo>
                  <a:pt x="12872" y="4648"/>
                </a:lnTo>
                <a:lnTo>
                  <a:pt x="12848" y="4477"/>
                </a:lnTo>
                <a:lnTo>
                  <a:pt x="12799" y="4307"/>
                </a:lnTo>
                <a:lnTo>
                  <a:pt x="12726" y="4161"/>
                </a:lnTo>
                <a:lnTo>
                  <a:pt x="12775" y="4112"/>
                </a:lnTo>
                <a:lnTo>
                  <a:pt x="12799" y="4039"/>
                </a:lnTo>
                <a:lnTo>
                  <a:pt x="12823" y="3966"/>
                </a:lnTo>
                <a:lnTo>
                  <a:pt x="12799" y="3893"/>
                </a:lnTo>
                <a:lnTo>
                  <a:pt x="12750" y="3820"/>
                </a:lnTo>
                <a:lnTo>
                  <a:pt x="12702" y="3772"/>
                </a:lnTo>
                <a:lnTo>
                  <a:pt x="12604" y="3747"/>
                </a:lnTo>
                <a:lnTo>
                  <a:pt x="12531" y="3747"/>
                </a:lnTo>
                <a:lnTo>
                  <a:pt x="12045" y="3869"/>
                </a:lnTo>
                <a:lnTo>
                  <a:pt x="11558" y="3991"/>
                </a:lnTo>
                <a:lnTo>
                  <a:pt x="10585" y="4258"/>
                </a:lnTo>
                <a:lnTo>
                  <a:pt x="8468" y="4794"/>
                </a:lnTo>
                <a:lnTo>
                  <a:pt x="7446" y="5061"/>
                </a:lnTo>
                <a:lnTo>
                  <a:pt x="6959" y="5207"/>
                </a:lnTo>
                <a:lnTo>
                  <a:pt x="6448" y="5378"/>
                </a:lnTo>
                <a:lnTo>
                  <a:pt x="5962" y="5548"/>
                </a:lnTo>
                <a:lnTo>
                  <a:pt x="5499" y="5743"/>
                </a:lnTo>
                <a:lnTo>
                  <a:pt x="5013" y="5986"/>
                </a:lnTo>
                <a:lnTo>
                  <a:pt x="4575" y="6229"/>
                </a:lnTo>
                <a:lnTo>
                  <a:pt x="4526" y="6254"/>
                </a:lnTo>
                <a:lnTo>
                  <a:pt x="4526" y="6302"/>
                </a:lnTo>
                <a:lnTo>
                  <a:pt x="4526" y="6351"/>
                </a:lnTo>
                <a:lnTo>
                  <a:pt x="4550" y="6400"/>
                </a:lnTo>
                <a:lnTo>
                  <a:pt x="4623" y="7130"/>
                </a:lnTo>
                <a:lnTo>
                  <a:pt x="4648" y="7495"/>
                </a:lnTo>
                <a:lnTo>
                  <a:pt x="4648" y="7860"/>
                </a:lnTo>
                <a:lnTo>
                  <a:pt x="4623" y="8736"/>
                </a:lnTo>
                <a:lnTo>
                  <a:pt x="4575" y="9587"/>
                </a:lnTo>
                <a:lnTo>
                  <a:pt x="4575" y="10171"/>
                </a:lnTo>
                <a:lnTo>
                  <a:pt x="4575" y="10779"/>
                </a:lnTo>
                <a:lnTo>
                  <a:pt x="4599" y="11972"/>
                </a:lnTo>
                <a:lnTo>
                  <a:pt x="4623" y="12580"/>
                </a:lnTo>
                <a:lnTo>
                  <a:pt x="4623" y="13164"/>
                </a:lnTo>
                <a:lnTo>
                  <a:pt x="4575" y="13772"/>
                </a:lnTo>
                <a:lnTo>
                  <a:pt x="4526" y="14356"/>
                </a:lnTo>
                <a:lnTo>
                  <a:pt x="4356" y="14600"/>
                </a:lnTo>
                <a:lnTo>
                  <a:pt x="4404" y="14356"/>
                </a:lnTo>
                <a:lnTo>
                  <a:pt x="4404" y="14259"/>
                </a:lnTo>
                <a:lnTo>
                  <a:pt x="4404" y="14137"/>
                </a:lnTo>
                <a:lnTo>
                  <a:pt x="4380" y="14064"/>
                </a:lnTo>
                <a:lnTo>
                  <a:pt x="4307" y="14040"/>
                </a:lnTo>
                <a:lnTo>
                  <a:pt x="4258" y="14064"/>
                </a:lnTo>
                <a:lnTo>
                  <a:pt x="4185" y="14113"/>
                </a:lnTo>
                <a:lnTo>
                  <a:pt x="4088" y="14259"/>
                </a:lnTo>
                <a:lnTo>
                  <a:pt x="4015" y="14429"/>
                </a:lnTo>
                <a:lnTo>
                  <a:pt x="3869" y="14770"/>
                </a:lnTo>
                <a:lnTo>
                  <a:pt x="3723" y="15038"/>
                </a:lnTo>
                <a:lnTo>
                  <a:pt x="3674" y="15184"/>
                </a:lnTo>
                <a:lnTo>
                  <a:pt x="3626" y="15305"/>
                </a:lnTo>
                <a:lnTo>
                  <a:pt x="3285" y="15451"/>
                </a:lnTo>
                <a:lnTo>
                  <a:pt x="3407" y="15159"/>
                </a:lnTo>
                <a:lnTo>
                  <a:pt x="3601" y="14770"/>
                </a:lnTo>
                <a:lnTo>
                  <a:pt x="3674" y="14551"/>
                </a:lnTo>
                <a:lnTo>
                  <a:pt x="3699" y="14429"/>
                </a:lnTo>
                <a:lnTo>
                  <a:pt x="3699" y="14332"/>
                </a:lnTo>
                <a:lnTo>
                  <a:pt x="3699" y="14283"/>
                </a:lnTo>
                <a:lnTo>
                  <a:pt x="3650" y="14259"/>
                </a:lnTo>
                <a:lnTo>
                  <a:pt x="3601" y="14235"/>
                </a:lnTo>
                <a:lnTo>
                  <a:pt x="3577" y="14259"/>
                </a:lnTo>
                <a:lnTo>
                  <a:pt x="3407" y="14429"/>
                </a:lnTo>
                <a:lnTo>
                  <a:pt x="3261" y="14648"/>
                </a:lnTo>
                <a:lnTo>
                  <a:pt x="3017" y="15062"/>
                </a:lnTo>
                <a:lnTo>
                  <a:pt x="2847" y="15330"/>
                </a:lnTo>
                <a:lnTo>
                  <a:pt x="2798" y="15476"/>
                </a:lnTo>
                <a:lnTo>
                  <a:pt x="2750" y="15622"/>
                </a:lnTo>
                <a:lnTo>
                  <a:pt x="2531" y="15670"/>
                </a:lnTo>
                <a:lnTo>
                  <a:pt x="2531" y="15670"/>
                </a:lnTo>
                <a:lnTo>
                  <a:pt x="2628" y="15403"/>
                </a:lnTo>
                <a:lnTo>
                  <a:pt x="2725" y="15159"/>
                </a:lnTo>
                <a:lnTo>
                  <a:pt x="2798" y="14965"/>
                </a:lnTo>
                <a:lnTo>
                  <a:pt x="2871" y="14770"/>
                </a:lnTo>
                <a:lnTo>
                  <a:pt x="2896" y="14551"/>
                </a:lnTo>
                <a:lnTo>
                  <a:pt x="2871" y="14454"/>
                </a:lnTo>
                <a:lnTo>
                  <a:pt x="2847" y="14356"/>
                </a:lnTo>
                <a:lnTo>
                  <a:pt x="2823" y="14332"/>
                </a:lnTo>
                <a:lnTo>
                  <a:pt x="2798" y="14332"/>
                </a:lnTo>
                <a:lnTo>
                  <a:pt x="2701" y="14502"/>
                </a:lnTo>
                <a:lnTo>
                  <a:pt x="2604" y="14673"/>
                </a:lnTo>
                <a:lnTo>
                  <a:pt x="2433" y="15038"/>
                </a:lnTo>
                <a:lnTo>
                  <a:pt x="2239" y="15354"/>
                </a:lnTo>
                <a:lnTo>
                  <a:pt x="2141" y="15549"/>
                </a:lnTo>
                <a:lnTo>
                  <a:pt x="2093" y="15719"/>
                </a:lnTo>
                <a:lnTo>
                  <a:pt x="1801" y="15695"/>
                </a:lnTo>
                <a:lnTo>
                  <a:pt x="2117" y="15062"/>
                </a:lnTo>
                <a:lnTo>
                  <a:pt x="2263" y="14746"/>
                </a:lnTo>
                <a:lnTo>
                  <a:pt x="2312" y="14575"/>
                </a:lnTo>
                <a:lnTo>
                  <a:pt x="2336" y="14405"/>
                </a:lnTo>
                <a:lnTo>
                  <a:pt x="2336" y="14381"/>
                </a:lnTo>
                <a:lnTo>
                  <a:pt x="2312" y="14356"/>
                </a:lnTo>
                <a:lnTo>
                  <a:pt x="2263" y="14356"/>
                </a:lnTo>
                <a:lnTo>
                  <a:pt x="1995" y="14648"/>
                </a:lnTo>
                <a:lnTo>
                  <a:pt x="1752" y="14940"/>
                </a:lnTo>
                <a:lnTo>
                  <a:pt x="1533" y="15281"/>
                </a:lnTo>
                <a:lnTo>
                  <a:pt x="1363" y="15622"/>
                </a:lnTo>
                <a:lnTo>
                  <a:pt x="1119" y="15524"/>
                </a:lnTo>
                <a:lnTo>
                  <a:pt x="1144" y="15354"/>
                </a:lnTo>
                <a:lnTo>
                  <a:pt x="1192" y="15208"/>
                </a:lnTo>
                <a:lnTo>
                  <a:pt x="1363" y="14916"/>
                </a:lnTo>
                <a:lnTo>
                  <a:pt x="1582" y="14551"/>
                </a:lnTo>
                <a:lnTo>
                  <a:pt x="1679" y="14356"/>
                </a:lnTo>
                <a:lnTo>
                  <a:pt x="1776" y="14137"/>
                </a:lnTo>
                <a:lnTo>
                  <a:pt x="1776" y="14113"/>
                </a:lnTo>
                <a:lnTo>
                  <a:pt x="1752" y="14089"/>
                </a:lnTo>
                <a:lnTo>
                  <a:pt x="1679" y="14089"/>
                </a:lnTo>
                <a:lnTo>
                  <a:pt x="1460" y="14308"/>
                </a:lnTo>
                <a:lnTo>
                  <a:pt x="1265" y="14502"/>
                </a:lnTo>
                <a:lnTo>
                  <a:pt x="1071" y="14746"/>
                </a:lnTo>
                <a:lnTo>
                  <a:pt x="925" y="14989"/>
                </a:lnTo>
                <a:lnTo>
                  <a:pt x="852" y="15111"/>
                </a:lnTo>
                <a:lnTo>
                  <a:pt x="779" y="15257"/>
                </a:lnTo>
                <a:lnTo>
                  <a:pt x="681" y="15159"/>
                </a:lnTo>
                <a:lnTo>
                  <a:pt x="633" y="15062"/>
                </a:lnTo>
                <a:lnTo>
                  <a:pt x="657" y="14989"/>
                </a:lnTo>
                <a:lnTo>
                  <a:pt x="681" y="14916"/>
                </a:lnTo>
                <a:lnTo>
                  <a:pt x="657" y="14867"/>
                </a:lnTo>
                <a:lnTo>
                  <a:pt x="827" y="14624"/>
                </a:lnTo>
                <a:lnTo>
                  <a:pt x="925" y="14502"/>
                </a:lnTo>
                <a:lnTo>
                  <a:pt x="998" y="14356"/>
                </a:lnTo>
                <a:lnTo>
                  <a:pt x="998" y="14332"/>
                </a:lnTo>
                <a:lnTo>
                  <a:pt x="1022" y="14308"/>
                </a:lnTo>
                <a:lnTo>
                  <a:pt x="998" y="14308"/>
                </a:lnTo>
                <a:lnTo>
                  <a:pt x="998" y="14235"/>
                </a:lnTo>
                <a:lnTo>
                  <a:pt x="973" y="14186"/>
                </a:lnTo>
                <a:lnTo>
                  <a:pt x="900" y="14137"/>
                </a:lnTo>
                <a:lnTo>
                  <a:pt x="827" y="14162"/>
                </a:lnTo>
                <a:lnTo>
                  <a:pt x="681" y="14259"/>
                </a:lnTo>
                <a:lnTo>
                  <a:pt x="535" y="14381"/>
                </a:lnTo>
                <a:lnTo>
                  <a:pt x="535" y="14381"/>
                </a:lnTo>
                <a:lnTo>
                  <a:pt x="560" y="14235"/>
                </a:lnTo>
                <a:lnTo>
                  <a:pt x="633" y="14113"/>
                </a:lnTo>
                <a:lnTo>
                  <a:pt x="681" y="13967"/>
                </a:lnTo>
                <a:lnTo>
                  <a:pt x="779" y="13845"/>
                </a:lnTo>
                <a:lnTo>
                  <a:pt x="973" y="13602"/>
                </a:lnTo>
                <a:lnTo>
                  <a:pt x="1217" y="13407"/>
                </a:lnTo>
                <a:lnTo>
                  <a:pt x="1460" y="13286"/>
                </a:lnTo>
                <a:lnTo>
                  <a:pt x="1703" y="13164"/>
                </a:lnTo>
                <a:lnTo>
                  <a:pt x="1971" y="13091"/>
                </a:lnTo>
                <a:lnTo>
                  <a:pt x="2214" y="13042"/>
                </a:lnTo>
                <a:lnTo>
                  <a:pt x="2750" y="12945"/>
                </a:lnTo>
                <a:lnTo>
                  <a:pt x="3285" y="12823"/>
                </a:lnTo>
                <a:lnTo>
                  <a:pt x="3358" y="12872"/>
                </a:lnTo>
                <a:lnTo>
                  <a:pt x="3431" y="12872"/>
                </a:lnTo>
                <a:lnTo>
                  <a:pt x="3504" y="12848"/>
                </a:lnTo>
                <a:lnTo>
                  <a:pt x="3504" y="12799"/>
                </a:lnTo>
                <a:lnTo>
                  <a:pt x="3528" y="12750"/>
                </a:lnTo>
                <a:lnTo>
                  <a:pt x="3577" y="12702"/>
                </a:lnTo>
                <a:lnTo>
                  <a:pt x="3601" y="12629"/>
                </a:lnTo>
                <a:lnTo>
                  <a:pt x="3601" y="12531"/>
                </a:lnTo>
                <a:lnTo>
                  <a:pt x="3553" y="12483"/>
                </a:lnTo>
                <a:lnTo>
                  <a:pt x="3577" y="11923"/>
                </a:lnTo>
                <a:lnTo>
                  <a:pt x="3577" y="11388"/>
                </a:lnTo>
                <a:lnTo>
                  <a:pt x="3577" y="10293"/>
                </a:lnTo>
                <a:lnTo>
                  <a:pt x="3626" y="7811"/>
                </a:lnTo>
                <a:lnTo>
                  <a:pt x="3626" y="3480"/>
                </a:lnTo>
                <a:lnTo>
                  <a:pt x="3820" y="3528"/>
                </a:lnTo>
                <a:lnTo>
                  <a:pt x="4039" y="3528"/>
                </a:lnTo>
                <a:lnTo>
                  <a:pt x="4258" y="3480"/>
                </a:lnTo>
                <a:lnTo>
                  <a:pt x="4502" y="3431"/>
                </a:lnTo>
                <a:lnTo>
                  <a:pt x="4940" y="3285"/>
                </a:lnTo>
                <a:lnTo>
                  <a:pt x="5305" y="3139"/>
                </a:lnTo>
                <a:lnTo>
                  <a:pt x="5937" y="2896"/>
                </a:lnTo>
                <a:lnTo>
                  <a:pt x="6570" y="2628"/>
                </a:lnTo>
                <a:lnTo>
                  <a:pt x="7203" y="2385"/>
                </a:lnTo>
                <a:lnTo>
                  <a:pt x="7859" y="2141"/>
                </a:lnTo>
                <a:lnTo>
                  <a:pt x="8638" y="1898"/>
                </a:lnTo>
                <a:lnTo>
                  <a:pt x="9441" y="1679"/>
                </a:lnTo>
                <a:lnTo>
                  <a:pt x="11047" y="1290"/>
                </a:lnTo>
                <a:lnTo>
                  <a:pt x="12410" y="974"/>
                </a:lnTo>
                <a:lnTo>
                  <a:pt x="13067" y="803"/>
                </a:lnTo>
                <a:lnTo>
                  <a:pt x="13724" y="584"/>
                </a:lnTo>
                <a:close/>
                <a:moveTo>
                  <a:pt x="13845" y="0"/>
                </a:moveTo>
                <a:lnTo>
                  <a:pt x="13529" y="146"/>
                </a:lnTo>
                <a:lnTo>
                  <a:pt x="13188" y="244"/>
                </a:lnTo>
                <a:lnTo>
                  <a:pt x="12507" y="438"/>
                </a:lnTo>
                <a:lnTo>
                  <a:pt x="11120" y="779"/>
                </a:lnTo>
                <a:lnTo>
                  <a:pt x="9490" y="1168"/>
                </a:lnTo>
                <a:lnTo>
                  <a:pt x="8687" y="1387"/>
                </a:lnTo>
                <a:lnTo>
                  <a:pt x="7908" y="1630"/>
                </a:lnTo>
                <a:lnTo>
                  <a:pt x="7276" y="1849"/>
                </a:lnTo>
                <a:lnTo>
                  <a:pt x="6667" y="2093"/>
                </a:lnTo>
                <a:lnTo>
                  <a:pt x="5451" y="2579"/>
                </a:lnTo>
                <a:lnTo>
                  <a:pt x="4867" y="2798"/>
                </a:lnTo>
                <a:lnTo>
                  <a:pt x="4283" y="2993"/>
                </a:lnTo>
                <a:lnTo>
                  <a:pt x="3893" y="3066"/>
                </a:lnTo>
                <a:lnTo>
                  <a:pt x="3699" y="3115"/>
                </a:lnTo>
                <a:lnTo>
                  <a:pt x="3504" y="3188"/>
                </a:lnTo>
                <a:lnTo>
                  <a:pt x="3382" y="3163"/>
                </a:lnTo>
                <a:lnTo>
                  <a:pt x="3285" y="3188"/>
                </a:lnTo>
                <a:lnTo>
                  <a:pt x="3236" y="3212"/>
                </a:lnTo>
                <a:lnTo>
                  <a:pt x="3188" y="3261"/>
                </a:lnTo>
                <a:lnTo>
                  <a:pt x="3163" y="3309"/>
                </a:lnTo>
                <a:lnTo>
                  <a:pt x="3163" y="3382"/>
                </a:lnTo>
                <a:lnTo>
                  <a:pt x="3163" y="7616"/>
                </a:lnTo>
                <a:lnTo>
                  <a:pt x="3212" y="10098"/>
                </a:lnTo>
                <a:lnTo>
                  <a:pt x="3212" y="11242"/>
                </a:lnTo>
                <a:lnTo>
                  <a:pt x="3212" y="11801"/>
                </a:lnTo>
                <a:lnTo>
                  <a:pt x="3236" y="12385"/>
                </a:lnTo>
                <a:lnTo>
                  <a:pt x="3236" y="12385"/>
                </a:lnTo>
                <a:lnTo>
                  <a:pt x="2920" y="12361"/>
                </a:lnTo>
                <a:lnTo>
                  <a:pt x="2579" y="12385"/>
                </a:lnTo>
                <a:lnTo>
                  <a:pt x="2239" y="12458"/>
                </a:lnTo>
                <a:lnTo>
                  <a:pt x="1898" y="12556"/>
                </a:lnTo>
                <a:lnTo>
                  <a:pt x="1557" y="12677"/>
                </a:lnTo>
                <a:lnTo>
                  <a:pt x="1265" y="12799"/>
                </a:lnTo>
                <a:lnTo>
                  <a:pt x="973" y="12969"/>
                </a:lnTo>
                <a:lnTo>
                  <a:pt x="730" y="13140"/>
                </a:lnTo>
                <a:lnTo>
                  <a:pt x="584" y="13261"/>
                </a:lnTo>
                <a:lnTo>
                  <a:pt x="487" y="13383"/>
                </a:lnTo>
                <a:lnTo>
                  <a:pt x="365" y="13505"/>
                </a:lnTo>
                <a:lnTo>
                  <a:pt x="268" y="13651"/>
                </a:lnTo>
                <a:lnTo>
                  <a:pt x="195" y="13797"/>
                </a:lnTo>
                <a:lnTo>
                  <a:pt x="122" y="13967"/>
                </a:lnTo>
                <a:lnTo>
                  <a:pt x="73" y="14113"/>
                </a:lnTo>
                <a:lnTo>
                  <a:pt x="24" y="14283"/>
                </a:lnTo>
                <a:lnTo>
                  <a:pt x="24" y="14454"/>
                </a:lnTo>
                <a:lnTo>
                  <a:pt x="0" y="14624"/>
                </a:lnTo>
                <a:lnTo>
                  <a:pt x="24" y="14794"/>
                </a:lnTo>
                <a:lnTo>
                  <a:pt x="49" y="14940"/>
                </a:lnTo>
                <a:lnTo>
                  <a:pt x="97" y="15111"/>
                </a:lnTo>
                <a:lnTo>
                  <a:pt x="170" y="15257"/>
                </a:lnTo>
                <a:lnTo>
                  <a:pt x="268" y="15427"/>
                </a:lnTo>
                <a:lnTo>
                  <a:pt x="365" y="15573"/>
                </a:lnTo>
                <a:lnTo>
                  <a:pt x="487" y="15695"/>
                </a:lnTo>
                <a:lnTo>
                  <a:pt x="608" y="15792"/>
                </a:lnTo>
                <a:lnTo>
                  <a:pt x="876" y="15962"/>
                </a:lnTo>
                <a:lnTo>
                  <a:pt x="1144" y="16084"/>
                </a:lnTo>
                <a:lnTo>
                  <a:pt x="1460" y="16157"/>
                </a:lnTo>
                <a:lnTo>
                  <a:pt x="1776" y="16206"/>
                </a:lnTo>
                <a:lnTo>
                  <a:pt x="2093" y="16206"/>
                </a:lnTo>
                <a:lnTo>
                  <a:pt x="2409" y="16181"/>
                </a:lnTo>
                <a:lnTo>
                  <a:pt x="2725" y="16157"/>
                </a:lnTo>
                <a:lnTo>
                  <a:pt x="3042" y="16084"/>
                </a:lnTo>
                <a:lnTo>
                  <a:pt x="3358" y="15987"/>
                </a:lnTo>
                <a:lnTo>
                  <a:pt x="3699" y="15841"/>
                </a:lnTo>
                <a:lnTo>
                  <a:pt x="4015" y="15646"/>
                </a:lnTo>
                <a:lnTo>
                  <a:pt x="4307" y="15451"/>
                </a:lnTo>
                <a:lnTo>
                  <a:pt x="4550" y="15208"/>
                </a:lnTo>
                <a:lnTo>
                  <a:pt x="4672" y="15062"/>
                </a:lnTo>
                <a:lnTo>
                  <a:pt x="4769" y="14916"/>
                </a:lnTo>
                <a:lnTo>
                  <a:pt x="4842" y="14770"/>
                </a:lnTo>
                <a:lnTo>
                  <a:pt x="4891" y="14624"/>
                </a:lnTo>
                <a:lnTo>
                  <a:pt x="4940" y="14527"/>
                </a:lnTo>
                <a:lnTo>
                  <a:pt x="5013" y="14259"/>
                </a:lnTo>
                <a:lnTo>
                  <a:pt x="5061" y="13967"/>
                </a:lnTo>
                <a:lnTo>
                  <a:pt x="5086" y="13675"/>
                </a:lnTo>
                <a:lnTo>
                  <a:pt x="5110" y="13359"/>
                </a:lnTo>
                <a:lnTo>
                  <a:pt x="5086" y="12750"/>
                </a:lnTo>
                <a:lnTo>
                  <a:pt x="5061" y="12166"/>
                </a:lnTo>
                <a:lnTo>
                  <a:pt x="5037" y="10877"/>
                </a:lnTo>
                <a:lnTo>
                  <a:pt x="5037" y="9587"/>
                </a:lnTo>
                <a:lnTo>
                  <a:pt x="5061" y="9125"/>
                </a:lnTo>
                <a:lnTo>
                  <a:pt x="5086" y="8663"/>
                </a:lnTo>
                <a:lnTo>
                  <a:pt x="5110" y="8200"/>
                </a:lnTo>
                <a:lnTo>
                  <a:pt x="5110" y="7738"/>
                </a:lnTo>
                <a:lnTo>
                  <a:pt x="5110" y="7397"/>
                </a:lnTo>
                <a:lnTo>
                  <a:pt x="5086" y="7057"/>
                </a:lnTo>
                <a:lnTo>
                  <a:pt x="5013" y="6740"/>
                </a:lnTo>
                <a:lnTo>
                  <a:pt x="4964" y="6594"/>
                </a:lnTo>
                <a:lnTo>
                  <a:pt x="4891" y="6448"/>
                </a:lnTo>
                <a:lnTo>
                  <a:pt x="5013" y="6424"/>
                </a:lnTo>
                <a:lnTo>
                  <a:pt x="5110" y="6375"/>
                </a:lnTo>
                <a:lnTo>
                  <a:pt x="5402" y="6254"/>
                </a:lnTo>
                <a:lnTo>
                  <a:pt x="5718" y="6132"/>
                </a:lnTo>
                <a:lnTo>
                  <a:pt x="6327" y="5913"/>
                </a:lnTo>
                <a:lnTo>
                  <a:pt x="7373" y="5597"/>
                </a:lnTo>
                <a:lnTo>
                  <a:pt x="8419" y="5305"/>
                </a:lnTo>
                <a:lnTo>
                  <a:pt x="9490" y="5037"/>
                </a:lnTo>
                <a:lnTo>
                  <a:pt x="10560" y="4769"/>
                </a:lnTo>
                <a:lnTo>
                  <a:pt x="11509" y="4550"/>
                </a:lnTo>
                <a:lnTo>
                  <a:pt x="11996" y="4429"/>
                </a:lnTo>
                <a:lnTo>
                  <a:pt x="12458" y="4283"/>
                </a:lnTo>
                <a:lnTo>
                  <a:pt x="12410" y="4429"/>
                </a:lnTo>
                <a:lnTo>
                  <a:pt x="12385" y="4599"/>
                </a:lnTo>
                <a:lnTo>
                  <a:pt x="12385" y="4940"/>
                </a:lnTo>
                <a:lnTo>
                  <a:pt x="12410" y="5548"/>
                </a:lnTo>
                <a:lnTo>
                  <a:pt x="12410" y="6448"/>
                </a:lnTo>
                <a:lnTo>
                  <a:pt x="12410" y="6886"/>
                </a:lnTo>
                <a:lnTo>
                  <a:pt x="12361" y="7349"/>
                </a:lnTo>
                <a:lnTo>
                  <a:pt x="12288" y="8176"/>
                </a:lnTo>
                <a:lnTo>
                  <a:pt x="12215" y="9003"/>
                </a:lnTo>
                <a:lnTo>
                  <a:pt x="12191" y="9538"/>
                </a:lnTo>
                <a:lnTo>
                  <a:pt x="12191" y="9806"/>
                </a:lnTo>
                <a:lnTo>
                  <a:pt x="12239" y="10074"/>
                </a:lnTo>
                <a:lnTo>
                  <a:pt x="11923" y="10098"/>
                </a:lnTo>
                <a:lnTo>
                  <a:pt x="11582" y="10147"/>
                </a:lnTo>
                <a:lnTo>
                  <a:pt x="10925" y="10268"/>
                </a:lnTo>
                <a:lnTo>
                  <a:pt x="10560" y="10366"/>
                </a:lnTo>
                <a:lnTo>
                  <a:pt x="10390" y="10439"/>
                </a:lnTo>
                <a:lnTo>
                  <a:pt x="10244" y="10512"/>
                </a:lnTo>
                <a:lnTo>
                  <a:pt x="10074" y="10585"/>
                </a:lnTo>
                <a:lnTo>
                  <a:pt x="9928" y="10706"/>
                </a:lnTo>
                <a:lnTo>
                  <a:pt x="9782" y="10828"/>
                </a:lnTo>
                <a:lnTo>
                  <a:pt x="9660" y="10950"/>
                </a:lnTo>
                <a:lnTo>
                  <a:pt x="9490" y="11217"/>
                </a:lnTo>
                <a:lnTo>
                  <a:pt x="9368" y="11485"/>
                </a:lnTo>
                <a:lnTo>
                  <a:pt x="9295" y="11801"/>
                </a:lnTo>
                <a:lnTo>
                  <a:pt x="9246" y="12093"/>
                </a:lnTo>
                <a:lnTo>
                  <a:pt x="9271" y="12239"/>
                </a:lnTo>
                <a:lnTo>
                  <a:pt x="9295" y="12410"/>
                </a:lnTo>
                <a:lnTo>
                  <a:pt x="9319" y="12531"/>
                </a:lnTo>
                <a:lnTo>
                  <a:pt x="9392" y="12677"/>
                </a:lnTo>
                <a:lnTo>
                  <a:pt x="9441" y="12823"/>
                </a:lnTo>
                <a:lnTo>
                  <a:pt x="9538" y="12945"/>
                </a:lnTo>
                <a:lnTo>
                  <a:pt x="9636" y="13067"/>
                </a:lnTo>
                <a:lnTo>
                  <a:pt x="9757" y="13164"/>
                </a:lnTo>
                <a:lnTo>
                  <a:pt x="10001" y="13334"/>
                </a:lnTo>
                <a:lnTo>
                  <a:pt x="10244" y="13432"/>
                </a:lnTo>
                <a:lnTo>
                  <a:pt x="10293" y="13505"/>
                </a:lnTo>
                <a:lnTo>
                  <a:pt x="10341" y="13529"/>
                </a:lnTo>
                <a:lnTo>
                  <a:pt x="10390" y="13529"/>
                </a:lnTo>
                <a:lnTo>
                  <a:pt x="10463" y="13505"/>
                </a:lnTo>
                <a:lnTo>
                  <a:pt x="10779" y="13578"/>
                </a:lnTo>
                <a:lnTo>
                  <a:pt x="11096" y="13626"/>
                </a:lnTo>
                <a:lnTo>
                  <a:pt x="11655" y="13626"/>
                </a:lnTo>
                <a:lnTo>
                  <a:pt x="12093" y="13578"/>
                </a:lnTo>
                <a:lnTo>
                  <a:pt x="12288" y="13529"/>
                </a:lnTo>
                <a:lnTo>
                  <a:pt x="12483" y="13480"/>
                </a:lnTo>
                <a:lnTo>
                  <a:pt x="12653" y="13432"/>
                </a:lnTo>
                <a:lnTo>
                  <a:pt x="12848" y="13359"/>
                </a:lnTo>
                <a:lnTo>
                  <a:pt x="13018" y="13261"/>
                </a:lnTo>
                <a:lnTo>
                  <a:pt x="13164" y="13164"/>
                </a:lnTo>
                <a:lnTo>
                  <a:pt x="13334" y="13042"/>
                </a:lnTo>
                <a:lnTo>
                  <a:pt x="13480" y="12921"/>
                </a:lnTo>
                <a:lnTo>
                  <a:pt x="13602" y="12775"/>
                </a:lnTo>
                <a:lnTo>
                  <a:pt x="13724" y="12629"/>
                </a:lnTo>
                <a:lnTo>
                  <a:pt x="13845" y="12483"/>
                </a:lnTo>
                <a:lnTo>
                  <a:pt x="13943" y="12312"/>
                </a:lnTo>
                <a:lnTo>
                  <a:pt x="14040" y="12142"/>
                </a:lnTo>
                <a:lnTo>
                  <a:pt x="14113" y="11947"/>
                </a:lnTo>
                <a:lnTo>
                  <a:pt x="14162" y="11753"/>
                </a:lnTo>
                <a:lnTo>
                  <a:pt x="14210" y="11558"/>
                </a:lnTo>
                <a:lnTo>
                  <a:pt x="14210" y="11485"/>
                </a:lnTo>
                <a:lnTo>
                  <a:pt x="14186" y="11412"/>
                </a:lnTo>
                <a:lnTo>
                  <a:pt x="14235" y="11120"/>
                </a:lnTo>
                <a:lnTo>
                  <a:pt x="14283" y="10852"/>
                </a:lnTo>
                <a:lnTo>
                  <a:pt x="14308" y="10268"/>
                </a:lnTo>
                <a:lnTo>
                  <a:pt x="14332" y="9684"/>
                </a:lnTo>
                <a:lnTo>
                  <a:pt x="14356" y="9125"/>
                </a:lnTo>
                <a:lnTo>
                  <a:pt x="14405" y="8298"/>
                </a:lnTo>
                <a:lnTo>
                  <a:pt x="14429" y="7470"/>
                </a:lnTo>
                <a:lnTo>
                  <a:pt x="14429" y="6643"/>
                </a:lnTo>
                <a:lnTo>
                  <a:pt x="14405" y="5791"/>
                </a:lnTo>
                <a:lnTo>
                  <a:pt x="14356" y="5013"/>
                </a:lnTo>
                <a:lnTo>
                  <a:pt x="14283" y="4234"/>
                </a:lnTo>
                <a:lnTo>
                  <a:pt x="14235" y="3455"/>
                </a:lnTo>
                <a:lnTo>
                  <a:pt x="14186" y="2677"/>
                </a:lnTo>
                <a:lnTo>
                  <a:pt x="14186" y="2093"/>
                </a:lnTo>
                <a:lnTo>
                  <a:pt x="14186" y="1509"/>
                </a:lnTo>
                <a:lnTo>
                  <a:pt x="14186" y="901"/>
                </a:lnTo>
                <a:lnTo>
                  <a:pt x="14162" y="609"/>
                </a:lnTo>
                <a:lnTo>
                  <a:pt x="14137" y="317"/>
                </a:lnTo>
                <a:lnTo>
                  <a:pt x="14162" y="244"/>
                </a:lnTo>
                <a:lnTo>
                  <a:pt x="14137" y="171"/>
                </a:lnTo>
                <a:lnTo>
                  <a:pt x="14113" y="122"/>
                </a:lnTo>
                <a:lnTo>
                  <a:pt x="14089" y="73"/>
                </a:lnTo>
                <a:lnTo>
                  <a:pt x="14040" y="25"/>
                </a:lnTo>
                <a:lnTo>
                  <a:pt x="1399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641;p46">
            <a:extLst>
              <a:ext uri="{FF2B5EF4-FFF2-40B4-BE49-F238E27FC236}">
                <a16:creationId xmlns:a16="http://schemas.microsoft.com/office/drawing/2014/main" id="{05746900-646A-408B-BD0A-B066A0BF911A}"/>
              </a:ext>
            </a:extLst>
          </p:cNvPr>
          <p:cNvSpPr/>
          <p:nvPr/>
        </p:nvSpPr>
        <p:spPr>
          <a:xfrm>
            <a:off x="1254444" y="502176"/>
            <a:ext cx="278607" cy="312897"/>
          </a:xfrm>
          <a:custGeom>
            <a:avLst/>
            <a:gdLst/>
            <a:ahLst/>
            <a:cxnLst/>
            <a:rect l="l" t="t" r="r" b="b"/>
            <a:pathLst>
              <a:path w="14430" h="16206" extrusionOk="0">
                <a:moveTo>
                  <a:pt x="13724" y="584"/>
                </a:moveTo>
                <a:lnTo>
                  <a:pt x="13724" y="974"/>
                </a:lnTo>
                <a:lnTo>
                  <a:pt x="13748" y="2312"/>
                </a:lnTo>
                <a:lnTo>
                  <a:pt x="13772" y="3139"/>
                </a:lnTo>
                <a:lnTo>
                  <a:pt x="13821" y="3966"/>
                </a:lnTo>
                <a:lnTo>
                  <a:pt x="13967" y="5621"/>
                </a:lnTo>
                <a:lnTo>
                  <a:pt x="13991" y="6375"/>
                </a:lnTo>
                <a:lnTo>
                  <a:pt x="14016" y="7154"/>
                </a:lnTo>
                <a:lnTo>
                  <a:pt x="13991" y="7908"/>
                </a:lnTo>
                <a:lnTo>
                  <a:pt x="13967" y="8687"/>
                </a:lnTo>
                <a:lnTo>
                  <a:pt x="13918" y="9441"/>
                </a:lnTo>
                <a:lnTo>
                  <a:pt x="13870" y="10195"/>
                </a:lnTo>
                <a:lnTo>
                  <a:pt x="13699" y="11728"/>
                </a:lnTo>
                <a:lnTo>
                  <a:pt x="13602" y="11972"/>
                </a:lnTo>
                <a:lnTo>
                  <a:pt x="13480" y="12191"/>
                </a:lnTo>
                <a:lnTo>
                  <a:pt x="13359" y="12361"/>
                </a:lnTo>
                <a:lnTo>
                  <a:pt x="13188" y="12531"/>
                </a:lnTo>
                <a:lnTo>
                  <a:pt x="13261" y="12361"/>
                </a:lnTo>
                <a:lnTo>
                  <a:pt x="13286" y="12191"/>
                </a:lnTo>
                <a:lnTo>
                  <a:pt x="13334" y="12020"/>
                </a:lnTo>
                <a:lnTo>
                  <a:pt x="13334" y="11850"/>
                </a:lnTo>
                <a:lnTo>
                  <a:pt x="13310" y="11777"/>
                </a:lnTo>
                <a:lnTo>
                  <a:pt x="13286" y="11704"/>
                </a:lnTo>
                <a:lnTo>
                  <a:pt x="13237" y="11680"/>
                </a:lnTo>
                <a:lnTo>
                  <a:pt x="13188" y="11704"/>
                </a:lnTo>
                <a:lnTo>
                  <a:pt x="13091" y="11826"/>
                </a:lnTo>
                <a:lnTo>
                  <a:pt x="12994" y="11972"/>
                </a:lnTo>
                <a:lnTo>
                  <a:pt x="12872" y="12288"/>
                </a:lnTo>
                <a:lnTo>
                  <a:pt x="12726" y="12580"/>
                </a:lnTo>
                <a:lnTo>
                  <a:pt x="12677" y="12750"/>
                </a:lnTo>
                <a:lnTo>
                  <a:pt x="12653" y="12896"/>
                </a:lnTo>
                <a:lnTo>
                  <a:pt x="12337" y="13018"/>
                </a:lnTo>
                <a:lnTo>
                  <a:pt x="12337" y="13018"/>
                </a:lnTo>
                <a:lnTo>
                  <a:pt x="12385" y="12799"/>
                </a:lnTo>
                <a:lnTo>
                  <a:pt x="12483" y="12604"/>
                </a:lnTo>
                <a:lnTo>
                  <a:pt x="12604" y="12312"/>
                </a:lnTo>
                <a:lnTo>
                  <a:pt x="12677" y="12142"/>
                </a:lnTo>
                <a:lnTo>
                  <a:pt x="12677" y="12069"/>
                </a:lnTo>
                <a:lnTo>
                  <a:pt x="12677" y="11996"/>
                </a:lnTo>
                <a:lnTo>
                  <a:pt x="12653" y="11972"/>
                </a:lnTo>
                <a:lnTo>
                  <a:pt x="12580" y="11972"/>
                </a:lnTo>
                <a:lnTo>
                  <a:pt x="12507" y="12020"/>
                </a:lnTo>
                <a:lnTo>
                  <a:pt x="12434" y="12069"/>
                </a:lnTo>
                <a:lnTo>
                  <a:pt x="12361" y="12142"/>
                </a:lnTo>
                <a:lnTo>
                  <a:pt x="12239" y="12312"/>
                </a:lnTo>
                <a:lnTo>
                  <a:pt x="12142" y="12458"/>
                </a:lnTo>
                <a:lnTo>
                  <a:pt x="11996" y="12775"/>
                </a:lnTo>
                <a:lnTo>
                  <a:pt x="11947" y="12921"/>
                </a:lnTo>
                <a:lnTo>
                  <a:pt x="11899" y="13091"/>
                </a:lnTo>
                <a:lnTo>
                  <a:pt x="11461" y="13140"/>
                </a:lnTo>
                <a:lnTo>
                  <a:pt x="11704" y="12604"/>
                </a:lnTo>
                <a:lnTo>
                  <a:pt x="11777" y="12483"/>
                </a:lnTo>
                <a:lnTo>
                  <a:pt x="11874" y="12264"/>
                </a:lnTo>
                <a:lnTo>
                  <a:pt x="11923" y="12142"/>
                </a:lnTo>
                <a:lnTo>
                  <a:pt x="11947" y="12045"/>
                </a:lnTo>
                <a:lnTo>
                  <a:pt x="11947" y="11972"/>
                </a:lnTo>
                <a:lnTo>
                  <a:pt x="11923" y="11923"/>
                </a:lnTo>
                <a:lnTo>
                  <a:pt x="11850" y="11899"/>
                </a:lnTo>
                <a:lnTo>
                  <a:pt x="11753" y="11923"/>
                </a:lnTo>
                <a:lnTo>
                  <a:pt x="11680" y="11996"/>
                </a:lnTo>
                <a:lnTo>
                  <a:pt x="11582" y="12069"/>
                </a:lnTo>
                <a:lnTo>
                  <a:pt x="11461" y="12264"/>
                </a:lnTo>
                <a:lnTo>
                  <a:pt x="11363" y="12410"/>
                </a:lnTo>
                <a:lnTo>
                  <a:pt x="11169" y="12702"/>
                </a:lnTo>
                <a:lnTo>
                  <a:pt x="11071" y="12896"/>
                </a:lnTo>
                <a:lnTo>
                  <a:pt x="10974" y="13091"/>
                </a:lnTo>
                <a:lnTo>
                  <a:pt x="10731" y="13042"/>
                </a:lnTo>
                <a:lnTo>
                  <a:pt x="10804" y="12848"/>
                </a:lnTo>
                <a:lnTo>
                  <a:pt x="11023" y="12385"/>
                </a:lnTo>
                <a:lnTo>
                  <a:pt x="11120" y="12166"/>
                </a:lnTo>
                <a:lnTo>
                  <a:pt x="11144" y="12045"/>
                </a:lnTo>
                <a:lnTo>
                  <a:pt x="11169" y="11923"/>
                </a:lnTo>
                <a:lnTo>
                  <a:pt x="11144" y="11874"/>
                </a:lnTo>
                <a:lnTo>
                  <a:pt x="11120" y="11850"/>
                </a:lnTo>
                <a:lnTo>
                  <a:pt x="11071" y="11850"/>
                </a:lnTo>
                <a:lnTo>
                  <a:pt x="10974" y="11947"/>
                </a:lnTo>
                <a:lnTo>
                  <a:pt x="10877" y="12020"/>
                </a:lnTo>
                <a:lnTo>
                  <a:pt x="10731" y="12215"/>
                </a:lnTo>
                <a:lnTo>
                  <a:pt x="10609" y="12434"/>
                </a:lnTo>
                <a:lnTo>
                  <a:pt x="10487" y="12653"/>
                </a:lnTo>
                <a:lnTo>
                  <a:pt x="10341" y="12921"/>
                </a:lnTo>
                <a:lnTo>
                  <a:pt x="10147" y="12799"/>
                </a:lnTo>
                <a:lnTo>
                  <a:pt x="10098" y="12775"/>
                </a:lnTo>
                <a:lnTo>
                  <a:pt x="10171" y="12653"/>
                </a:lnTo>
                <a:lnTo>
                  <a:pt x="10244" y="12531"/>
                </a:lnTo>
                <a:lnTo>
                  <a:pt x="10390" y="12264"/>
                </a:lnTo>
                <a:lnTo>
                  <a:pt x="10439" y="12118"/>
                </a:lnTo>
                <a:lnTo>
                  <a:pt x="10463" y="11996"/>
                </a:lnTo>
                <a:lnTo>
                  <a:pt x="10439" y="11874"/>
                </a:lnTo>
                <a:lnTo>
                  <a:pt x="10390" y="11753"/>
                </a:lnTo>
                <a:lnTo>
                  <a:pt x="10341" y="11728"/>
                </a:lnTo>
                <a:lnTo>
                  <a:pt x="10293" y="11753"/>
                </a:lnTo>
                <a:lnTo>
                  <a:pt x="10171" y="11850"/>
                </a:lnTo>
                <a:lnTo>
                  <a:pt x="10074" y="11996"/>
                </a:lnTo>
                <a:lnTo>
                  <a:pt x="9879" y="12288"/>
                </a:lnTo>
                <a:lnTo>
                  <a:pt x="9806" y="12385"/>
                </a:lnTo>
                <a:lnTo>
                  <a:pt x="9782" y="12191"/>
                </a:lnTo>
                <a:lnTo>
                  <a:pt x="9782" y="11996"/>
                </a:lnTo>
                <a:lnTo>
                  <a:pt x="9806" y="11801"/>
                </a:lnTo>
                <a:lnTo>
                  <a:pt x="9879" y="11607"/>
                </a:lnTo>
                <a:lnTo>
                  <a:pt x="9976" y="11436"/>
                </a:lnTo>
                <a:lnTo>
                  <a:pt x="10098" y="11266"/>
                </a:lnTo>
                <a:lnTo>
                  <a:pt x="10244" y="11120"/>
                </a:lnTo>
                <a:lnTo>
                  <a:pt x="10390" y="10998"/>
                </a:lnTo>
                <a:lnTo>
                  <a:pt x="10633" y="10877"/>
                </a:lnTo>
                <a:lnTo>
                  <a:pt x="10901" y="10804"/>
                </a:lnTo>
                <a:lnTo>
                  <a:pt x="11169" y="10755"/>
                </a:lnTo>
                <a:lnTo>
                  <a:pt x="11436" y="10731"/>
                </a:lnTo>
                <a:lnTo>
                  <a:pt x="11728" y="10682"/>
                </a:lnTo>
                <a:lnTo>
                  <a:pt x="11972" y="10609"/>
                </a:lnTo>
                <a:lnTo>
                  <a:pt x="12215" y="10512"/>
                </a:lnTo>
                <a:lnTo>
                  <a:pt x="12312" y="10439"/>
                </a:lnTo>
                <a:lnTo>
                  <a:pt x="12434" y="10341"/>
                </a:lnTo>
                <a:lnTo>
                  <a:pt x="12507" y="10341"/>
                </a:lnTo>
                <a:lnTo>
                  <a:pt x="12580" y="10317"/>
                </a:lnTo>
                <a:lnTo>
                  <a:pt x="12629" y="10244"/>
                </a:lnTo>
                <a:lnTo>
                  <a:pt x="12653" y="10171"/>
                </a:lnTo>
                <a:lnTo>
                  <a:pt x="12653" y="9830"/>
                </a:lnTo>
                <a:lnTo>
                  <a:pt x="12653" y="9514"/>
                </a:lnTo>
                <a:lnTo>
                  <a:pt x="12653" y="9198"/>
                </a:lnTo>
                <a:lnTo>
                  <a:pt x="12653" y="8857"/>
                </a:lnTo>
                <a:lnTo>
                  <a:pt x="12726" y="8030"/>
                </a:lnTo>
                <a:lnTo>
                  <a:pt x="12823" y="7203"/>
                </a:lnTo>
                <a:lnTo>
                  <a:pt x="12848" y="6789"/>
                </a:lnTo>
                <a:lnTo>
                  <a:pt x="12848" y="6375"/>
                </a:lnTo>
                <a:lnTo>
                  <a:pt x="12823" y="5548"/>
                </a:lnTo>
                <a:lnTo>
                  <a:pt x="12848" y="5232"/>
                </a:lnTo>
                <a:lnTo>
                  <a:pt x="12872" y="4842"/>
                </a:lnTo>
                <a:lnTo>
                  <a:pt x="12872" y="4648"/>
                </a:lnTo>
                <a:lnTo>
                  <a:pt x="12848" y="4477"/>
                </a:lnTo>
                <a:lnTo>
                  <a:pt x="12799" y="4307"/>
                </a:lnTo>
                <a:lnTo>
                  <a:pt x="12726" y="4161"/>
                </a:lnTo>
                <a:lnTo>
                  <a:pt x="12775" y="4112"/>
                </a:lnTo>
                <a:lnTo>
                  <a:pt x="12799" y="4039"/>
                </a:lnTo>
                <a:lnTo>
                  <a:pt x="12823" y="3966"/>
                </a:lnTo>
                <a:lnTo>
                  <a:pt x="12799" y="3893"/>
                </a:lnTo>
                <a:lnTo>
                  <a:pt x="12750" y="3820"/>
                </a:lnTo>
                <a:lnTo>
                  <a:pt x="12702" y="3772"/>
                </a:lnTo>
                <a:lnTo>
                  <a:pt x="12604" y="3747"/>
                </a:lnTo>
                <a:lnTo>
                  <a:pt x="12531" y="3747"/>
                </a:lnTo>
                <a:lnTo>
                  <a:pt x="12045" y="3869"/>
                </a:lnTo>
                <a:lnTo>
                  <a:pt x="11558" y="3991"/>
                </a:lnTo>
                <a:lnTo>
                  <a:pt x="10585" y="4258"/>
                </a:lnTo>
                <a:lnTo>
                  <a:pt x="8468" y="4794"/>
                </a:lnTo>
                <a:lnTo>
                  <a:pt x="7446" y="5061"/>
                </a:lnTo>
                <a:lnTo>
                  <a:pt x="6959" y="5207"/>
                </a:lnTo>
                <a:lnTo>
                  <a:pt x="6448" y="5378"/>
                </a:lnTo>
                <a:lnTo>
                  <a:pt x="5962" y="5548"/>
                </a:lnTo>
                <a:lnTo>
                  <a:pt x="5499" y="5743"/>
                </a:lnTo>
                <a:lnTo>
                  <a:pt x="5013" y="5986"/>
                </a:lnTo>
                <a:lnTo>
                  <a:pt x="4575" y="6229"/>
                </a:lnTo>
                <a:lnTo>
                  <a:pt x="4526" y="6254"/>
                </a:lnTo>
                <a:lnTo>
                  <a:pt x="4526" y="6302"/>
                </a:lnTo>
                <a:lnTo>
                  <a:pt x="4526" y="6351"/>
                </a:lnTo>
                <a:lnTo>
                  <a:pt x="4550" y="6400"/>
                </a:lnTo>
                <a:lnTo>
                  <a:pt x="4623" y="7130"/>
                </a:lnTo>
                <a:lnTo>
                  <a:pt x="4648" y="7495"/>
                </a:lnTo>
                <a:lnTo>
                  <a:pt x="4648" y="7860"/>
                </a:lnTo>
                <a:lnTo>
                  <a:pt x="4623" y="8736"/>
                </a:lnTo>
                <a:lnTo>
                  <a:pt x="4575" y="9587"/>
                </a:lnTo>
                <a:lnTo>
                  <a:pt x="4575" y="10171"/>
                </a:lnTo>
                <a:lnTo>
                  <a:pt x="4575" y="10779"/>
                </a:lnTo>
                <a:lnTo>
                  <a:pt x="4599" y="11972"/>
                </a:lnTo>
                <a:lnTo>
                  <a:pt x="4623" y="12580"/>
                </a:lnTo>
                <a:lnTo>
                  <a:pt x="4623" y="13164"/>
                </a:lnTo>
                <a:lnTo>
                  <a:pt x="4575" y="13772"/>
                </a:lnTo>
                <a:lnTo>
                  <a:pt x="4526" y="14356"/>
                </a:lnTo>
                <a:lnTo>
                  <a:pt x="4356" y="14600"/>
                </a:lnTo>
                <a:lnTo>
                  <a:pt x="4404" y="14356"/>
                </a:lnTo>
                <a:lnTo>
                  <a:pt x="4404" y="14259"/>
                </a:lnTo>
                <a:lnTo>
                  <a:pt x="4404" y="14137"/>
                </a:lnTo>
                <a:lnTo>
                  <a:pt x="4380" y="14064"/>
                </a:lnTo>
                <a:lnTo>
                  <a:pt x="4307" y="14040"/>
                </a:lnTo>
                <a:lnTo>
                  <a:pt x="4258" y="14064"/>
                </a:lnTo>
                <a:lnTo>
                  <a:pt x="4185" y="14113"/>
                </a:lnTo>
                <a:lnTo>
                  <a:pt x="4088" y="14259"/>
                </a:lnTo>
                <a:lnTo>
                  <a:pt x="4015" y="14429"/>
                </a:lnTo>
                <a:lnTo>
                  <a:pt x="3869" y="14770"/>
                </a:lnTo>
                <a:lnTo>
                  <a:pt x="3723" y="15038"/>
                </a:lnTo>
                <a:lnTo>
                  <a:pt x="3674" y="15184"/>
                </a:lnTo>
                <a:lnTo>
                  <a:pt x="3626" y="15305"/>
                </a:lnTo>
                <a:lnTo>
                  <a:pt x="3285" y="15451"/>
                </a:lnTo>
                <a:lnTo>
                  <a:pt x="3407" y="15159"/>
                </a:lnTo>
                <a:lnTo>
                  <a:pt x="3601" y="14770"/>
                </a:lnTo>
                <a:lnTo>
                  <a:pt x="3674" y="14551"/>
                </a:lnTo>
                <a:lnTo>
                  <a:pt x="3699" y="14429"/>
                </a:lnTo>
                <a:lnTo>
                  <a:pt x="3699" y="14332"/>
                </a:lnTo>
                <a:lnTo>
                  <a:pt x="3699" y="14283"/>
                </a:lnTo>
                <a:lnTo>
                  <a:pt x="3650" y="14259"/>
                </a:lnTo>
                <a:lnTo>
                  <a:pt x="3601" y="14235"/>
                </a:lnTo>
                <a:lnTo>
                  <a:pt x="3577" y="14259"/>
                </a:lnTo>
                <a:lnTo>
                  <a:pt x="3407" y="14429"/>
                </a:lnTo>
                <a:lnTo>
                  <a:pt x="3261" y="14648"/>
                </a:lnTo>
                <a:lnTo>
                  <a:pt x="3017" y="15062"/>
                </a:lnTo>
                <a:lnTo>
                  <a:pt x="2847" y="15330"/>
                </a:lnTo>
                <a:lnTo>
                  <a:pt x="2798" y="15476"/>
                </a:lnTo>
                <a:lnTo>
                  <a:pt x="2750" y="15622"/>
                </a:lnTo>
                <a:lnTo>
                  <a:pt x="2531" y="15670"/>
                </a:lnTo>
                <a:lnTo>
                  <a:pt x="2531" y="15670"/>
                </a:lnTo>
                <a:lnTo>
                  <a:pt x="2628" y="15403"/>
                </a:lnTo>
                <a:lnTo>
                  <a:pt x="2725" y="15159"/>
                </a:lnTo>
                <a:lnTo>
                  <a:pt x="2798" y="14965"/>
                </a:lnTo>
                <a:lnTo>
                  <a:pt x="2871" y="14770"/>
                </a:lnTo>
                <a:lnTo>
                  <a:pt x="2896" y="14551"/>
                </a:lnTo>
                <a:lnTo>
                  <a:pt x="2871" y="14454"/>
                </a:lnTo>
                <a:lnTo>
                  <a:pt x="2847" y="14356"/>
                </a:lnTo>
                <a:lnTo>
                  <a:pt x="2823" y="14332"/>
                </a:lnTo>
                <a:lnTo>
                  <a:pt x="2798" y="14332"/>
                </a:lnTo>
                <a:lnTo>
                  <a:pt x="2701" y="14502"/>
                </a:lnTo>
                <a:lnTo>
                  <a:pt x="2604" y="14673"/>
                </a:lnTo>
                <a:lnTo>
                  <a:pt x="2433" y="15038"/>
                </a:lnTo>
                <a:lnTo>
                  <a:pt x="2239" y="15354"/>
                </a:lnTo>
                <a:lnTo>
                  <a:pt x="2141" y="15549"/>
                </a:lnTo>
                <a:lnTo>
                  <a:pt x="2093" y="15719"/>
                </a:lnTo>
                <a:lnTo>
                  <a:pt x="1801" y="15695"/>
                </a:lnTo>
                <a:lnTo>
                  <a:pt x="2117" y="15062"/>
                </a:lnTo>
                <a:lnTo>
                  <a:pt x="2263" y="14746"/>
                </a:lnTo>
                <a:lnTo>
                  <a:pt x="2312" y="14575"/>
                </a:lnTo>
                <a:lnTo>
                  <a:pt x="2336" y="14405"/>
                </a:lnTo>
                <a:lnTo>
                  <a:pt x="2336" y="14381"/>
                </a:lnTo>
                <a:lnTo>
                  <a:pt x="2312" y="14356"/>
                </a:lnTo>
                <a:lnTo>
                  <a:pt x="2263" y="14356"/>
                </a:lnTo>
                <a:lnTo>
                  <a:pt x="1995" y="14648"/>
                </a:lnTo>
                <a:lnTo>
                  <a:pt x="1752" y="14940"/>
                </a:lnTo>
                <a:lnTo>
                  <a:pt x="1533" y="15281"/>
                </a:lnTo>
                <a:lnTo>
                  <a:pt x="1363" y="15622"/>
                </a:lnTo>
                <a:lnTo>
                  <a:pt x="1119" y="15524"/>
                </a:lnTo>
                <a:lnTo>
                  <a:pt x="1144" y="15354"/>
                </a:lnTo>
                <a:lnTo>
                  <a:pt x="1192" y="15208"/>
                </a:lnTo>
                <a:lnTo>
                  <a:pt x="1363" y="14916"/>
                </a:lnTo>
                <a:lnTo>
                  <a:pt x="1582" y="14551"/>
                </a:lnTo>
                <a:lnTo>
                  <a:pt x="1679" y="14356"/>
                </a:lnTo>
                <a:lnTo>
                  <a:pt x="1776" y="14137"/>
                </a:lnTo>
                <a:lnTo>
                  <a:pt x="1776" y="14113"/>
                </a:lnTo>
                <a:lnTo>
                  <a:pt x="1752" y="14089"/>
                </a:lnTo>
                <a:lnTo>
                  <a:pt x="1679" y="14089"/>
                </a:lnTo>
                <a:lnTo>
                  <a:pt x="1460" y="14308"/>
                </a:lnTo>
                <a:lnTo>
                  <a:pt x="1265" y="14502"/>
                </a:lnTo>
                <a:lnTo>
                  <a:pt x="1071" y="14746"/>
                </a:lnTo>
                <a:lnTo>
                  <a:pt x="925" y="14989"/>
                </a:lnTo>
                <a:lnTo>
                  <a:pt x="852" y="15111"/>
                </a:lnTo>
                <a:lnTo>
                  <a:pt x="779" y="15257"/>
                </a:lnTo>
                <a:lnTo>
                  <a:pt x="681" y="15159"/>
                </a:lnTo>
                <a:lnTo>
                  <a:pt x="633" y="15062"/>
                </a:lnTo>
                <a:lnTo>
                  <a:pt x="657" y="14989"/>
                </a:lnTo>
                <a:lnTo>
                  <a:pt x="681" y="14916"/>
                </a:lnTo>
                <a:lnTo>
                  <a:pt x="657" y="14867"/>
                </a:lnTo>
                <a:lnTo>
                  <a:pt x="827" y="14624"/>
                </a:lnTo>
                <a:lnTo>
                  <a:pt x="925" y="14502"/>
                </a:lnTo>
                <a:lnTo>
                  <a:pt x="998" y="14356"/>
                </a:lnTo>
                <a:lnTo>
                  <a:pt x="998" y="14332"/>
                </a:lnTo>
                <a:lnTo>
                  <a:pt x="1022" y="14308"/>
                </a:lnTo>
                <a:lnTo>
                  <a:pt x="998" y="14308"/>
                </a:lnTo>
                <a:lnTo>
                  <a:pt x="998" y="14235"/>
                </a:lnTo>
                <a:lnTo>
                  <a:pt x="973" y="14186"/>
                </a:lnTo>
                <a:lnTo>
                  <a:pt x="900" y="14137"/>
                </a:lnTo>
                <a:lnTo>
                  <a:pt x="827" y="14162"/>
                </a:lnTo>
                <a:lnTo>
                  <a:pt x="681" y="14259"/>
                </a:lnTo>
                <a:lnTo>
                  <a:pt x="535" y="14381"/>
                </a:lnTo>
                <a:lnTo>
                  <a:pt x="535" y="14381"/>
                </a:lnTo>
                <a:lnTo>
                  <a:pt x="560" y="14235"/>
                </a:lnTo>
                <a:lnTo>
                  <a:pt x="633" y="14113"/>
                </a:lnTo>
                <a:lnTo>
                  <a:pt x="681" y="13967"/>
                </a:lnTo>
                <a:lnTo>
                  <a:pt x="779" y="13845"/>
                </a:lnTo>
                <a:lnTo>
                  <a:pt x="973" y="13602"/>
                </a:lnTo>
                <a:lnTo>
                  <a:pt x="1217" y="13407"/>
                </a:lnTo>
                <a:lnTo>
                  <a:pt x="1460" y="13286"/>
                </a:lnTo>
                <a:lnTo>
                  <a:pt x="1703" y="13164"/>
                </a:lnTo>
                <a:lnTo>
                  <a:pt x="1971" y="13091"/>
                </a:lnTo>
                <a:lnTo>
                  <a:pt x="2214" y="13042"/>
                </a:lnTo>
                <a:lnTo>
                  <a:pt x="2750" y="12945"/>
                </a:lnTo>
                <a:lnTo>
                  <a:pt x="3285" y="12823"/>
                </a:lnTo>
                <a:lnTo>
                  <a:pt x="3358" y="12872"/>
                </a:lnTo>
                <a:lnTo>
                  <a:pt x="3431" y="12872"/>
                </a:lnTo>
                <a:lnTo>
                  <a:pt x="3504" y="12848"/>
                </a:lnTo>
                <a:lnTo>
                  <a:pt x="3504" y="12799"/>
                </a:lnTo>
                <a:lnTo>
                  <a:pt x="3528" y="12750"/>
                </a:lnTo>
                <a:lnTo>
                  <a:pt x="3577" y="12702"/>
                </a:lnTo>
                <a:lnTo>
                  <a:pt x="3601" y="12629"/>
                </a:lnTo>
                <a:lnTo>
                  <a:pt x="3601" y="12531"/>
                </a:lnTo>
                <a:lnTo>
                  <a:pt x="3553" y="12483"/>
                </a:lnTo>
                <a:lnTo>
                  <a:pt x="3577" y="11923"/>
                </a:lnTo>
                <a:lnTo>
                  <a:pt x="3577" y="11388"/>
                </a:lnTo>
                <a:lnTo>
                  <a:pt x="3577" y="10293"/>
                </a:lnTo>
                <a:lnTo>
                  <a:pt x="3626" y="7811"/>
                </a:lnTo>
                <a:lnTo>
                  <a:pt x="3626" y="3480"/>
                </a:lnTo>
                <a:lnTo>
                  <a:pt x="3820" y="3528"/>
                </a:lnTo>
                <a:lnTo>
                  <a:pt x="4039" y="3528"/>
                </a:lnTo>
                <a:lnTo>
                  <a:pt x="4258" y="3480"/>
                </a:lnTo>
                <a:lnTo>
                  <a:pt x="4502" y="3431"/>
                </a:lnTo>
                <a:lnTo>
                  <a:pt x="4940" y="3285"/>
                </a:lnTo>
                <a:lnTo>
                  <a:pt x="5305" y="3139"/>
                </a:lnTo>
                <a:lnTo>
                  <a:pt x="5937" y="2896"/>
                </a:lnTo>
                <a:lnTo>
                  <a:pt x="6570" y="2628"/>
                </a:lnTo>
                <a:lnTo>
                  <a:pt x="7203" y="2385"/>
                </a:lnTo>
                <a:lnTo>
                  <a:pt x="7859" y="2141"/>
                </a:lnTo>
                <a:lnTo>
                  <a:pt x="8638" y="1898"/>
                </a:lnTo>
                <a:lnTo>
                  <a:pt x="9441" y="1679"/>
                </a:lnTo>
                <a:lnTo>
                  <a:pt x="11047" y="1290"/>
                </a:lnTo>
                <a:lnTo>
                  <a:pt x="12410" y="974"/>
                </a:lnTo>
                <a:lnTo>
                  <a:pt x="13067" y="803"/>
                </a:lnTo>
                <a:lnTo>
                  <a:pt x="13724" y="584"/>
                </a:lnTo>
                <a:close/>
                <a:moveTo>
                  <a:pt x="13845" y="0"/>
                </a:moveTo>
                <a:lnTo>
                  <a:pt x="13529" y="146"/>
                </a:lnTo>
                <a:lnTo>
                  <a:pt x="13188" y="244"/>
                </a:lnTo>
                <a:lnTo>
                  <a:pt x="12507" y="438"/>
                </a:lnTo>
                <a:lnTo>
                  <a:pt x="11120" y="779"/>
                </a:lnTo>
                <a:lnTo>
                  <a:pt x="9490" y="1168"/>
                </a:lnTo>
                <a:lnTo>
                  <a:pt x="8687" y="1387"/>
                </a:lnTo>
                <a:lnTo>
                  <a:pt x="7908" y="1630"/>
                </a:lnTo>
                <a:lnTo>
                  <a:pt x="7276" y="1849"/>
                </a:lnTo>
                <a:lnTo>
                  <a:pt x="6667" y="2093"/>
                </a:lnTo>
                <a:lnTo>
                  <a:pt x="5451" y="2579"/>
                </a:lnTo>
                <a:lnTo>
                  <a:pt x="4867" y="2798"/>
                </a:lnTo>
                <a:lnTo>
                  <a:pt x="4283" y="2993"/>
                </a:lnTo>
                <a:lnTo>
                  <a:pt x="3893" y="3066"/>
                </a:lnTo>
                <a:lnTo>
                  <a:pt x="3699" y="3115"/>
                </a:lnTo>
                <a:lnTo>
                  <a:pt x="3504" y="3188"/>
                </a:lnTo>
                <a:lnTo>
                  <a:pt x="3382" y="3163"/>
                </a:lnTo>
                <a:lnTo>
                  <a:pt x="3285" y="3188"/>
                </a:lnTo>
                <a:lnTo>
                  <a:pt x="3236" y="3212"/>
                </a:lnTo>
                <a:lnTo>
                  <a:pt x="3188" y="3261"/>
                </a:lnTo>
                <a:lnTo>
                  <a:pt x="3163" y="3309"/>
                </a:lnTo>
                <a:lnTo>
                  <a:pt x="3163" y="3382"/>
                </a:lnTo>
                <a:lnTo>
                  <a:pt x="3163" y="7616"/>
                </a:lnTo>
                <a:lnTo>
                  <a:pt x="3212" y="10098"/>
                </a:lnTo>
                <a:lnTo>
                  <a:pt x="3212" y="11242"/>
                </a:lnTo>
                <a:lnTo>
                  <a:pt x="3212" y="11801"/>
                </a:lnTo>
                <a:lnTo>
                  <a:pt x="3236" y="12385"/>
                </a:lnTo>
                <a:lnTo>
                  <a:pt x="3236" y="12385"/>
                </a:lnTo>
                <a:lnTo>
                  <a:pt x="2920" y="12361"/>
                </a:lnTo>
                <a:lnTo>
                  <a:pt x="2579" y="12385"/>
                </a:lnTo>
                <a:lnTo>
                  <a:pt x="2239" y="12458"/>
                </a:lnTo>
                <a:lnTo>
                  <a:pt x="1898" y="12556"/>
                </a:lnTo>
                <a:lnTo>
                  <a:pt x="1557" y="12677"/>
                </a:lnTo>
                <a:lnTo>
                  <a:pt x="1265" y="12799"/>
                </a:lnTo>
                <a:lnTo>
                  <a:pt x="973" y="12969"/>
                </a:lnTo>
                <a:lnTo>
                  <a:pt x="730" y="13140"/>
                </a:lnTo>
                <a:lnTo>
                  <a:pt x="584" y="13261"/>
                </a:lnTo>
                <a:lnTo>
                  <a:pt x="487" y="13383"/>
                </a:lnTo>
                <a:lnTo>
                  <a:pt x="365" y="13505"/>
                </a:lnTo>
                <a:lnTo>
                  <a:pt x="268" y="13651"/>
                </a:lnTo>
                <a:lnTo>
                  <a:pt x="195" y="13797"/>
                </a:lnTo>
                <a:lnTo>
                  <a:pt x="122" y="13967"/>
                </a:lnTo>
                <a:lnTo>
                  <a:pt x="73" y="14113"/>
                </a:lnTo>
                <a:lnTo>
                  <a:pt x="24" y="14283"/>
                </a:lnTo>
                <a:lnTo>
                  <a:pt x="24" y="14454"/>
                </a:lnTo>
                <a:lnTo>
                  <a:pt x="0" y="14624"/>
                </a:lnTo>
                <a:lnTo>
                  <a:pt x="24" y="14794"/>
                </a:lnTo>
                <a:lnTo>
                  <a:pt x="49" y="14940"/>
                </a:lnTo>
                <a:lnTo>
                  <a:pt x="97" y="15111"/>
                </a:lnTo>
                <a:lnTo>
                  <a:pt x="170" y="15257"/>
                </a:lnTo>
                <a:lnTo>
                  <a:pt x="268" y="15427"/>
                </a:lnTo>
                <a:lnTo>
                  <a:pt x="365" y="15573"/>
                </a:lnTo>
                <a:lnTo>
                  <a:pt x="487" y="15695"/>
                </a:lnTo>
                <a:lnTo>
                  <a:pt x="608" y="15792"/>
                </a:lnTo>
                <a:lnTo>
                  <a:pt x="876" y="15962"/>
                </a:lnTo>
                <a:lnTo>
                  <a:pt x="1144" y="16084"/>
                </a:lnTo>
                <a:lnTo>
                  <a:pt x="1460" y="16157"/>
                </a:lnTo>
                <a:lnTo>
                  <a:pt x="1776" y="16206"/>
                </a:lnTo>
                <a:lnTo>
                  <a:pt x="2093" y="16206"/>
                </a:lnTo>
                <a:lnTo>
                  <a:pt x="2409" y="16181"/>
                </a:lnTo>
                <a:lnTo>
                  <a:pt x="2725" y="16157"/>
                </a:lnTo>
                <a:lnTo>
                  <a:pt x="3042" y="16084"/>
                </a:lnTo>
                <a:lnTo>
                  <a:pt x="3358" y="15987"/>
                </a:lnTo>
                <a:lnTo>
                  <a:pt x="3699" y="15841"/>
                </a:lnTo>
                <a:lnTo>
                  <a:pt x="4015" y="15646"/>
                </a:lnTo>
                <a:lnTo>
                  <a:pt x="4307" y="15451"/>
                </a:lnTo>
                <a:lnTo>
                  <a:pt x="4550" y="15208"/>
                </a:lnTo>
                <a:lnTo>
                  <a:pt x="4672" y="15062"/>
                </a:lnTo>
                <a:lnTo>
                  <a:pt x="4769" y="14916"/>
                </a:lnTo>
                <a:lnTo>
                  <a:pt x="4842" y="14770"/>
                </a:lnTo>
                <a:lnTo>
                  <a:pt x="4891" y="14624"/>
                </a:lnTo>
                <a:lnTo>
                  <a:pt x="4940" y="14527"/>
                </a:lnTo>
                <a:lnTo>
                  <a:pt x="5013" y="14259"/>
                </a:lnTo>
                <a:lnTo>
                  <a:pt x="5061" y="13967"/>
                </a:lnTo>
                <a:lnTo>
                  <a:pt x="5086" y="13675"/>
                </a:lnTo>
                <a:lnTo>
                  <a:pt x="5110" y="13359"/>
                </a:lnTo>
                <a:lnTo>
                  <a:pt x="5086" y="12750"/>
                </a:lnTo>
                <a:lnTo>
                  <a:pt x="5061" y="12166"/>
                </a:lnTo>
                <a:lnTo>
                  <a:pt x="5037" y="10877"/>
                </a:lnTo>
                <a:lnTo>
                  <a:pt x="5037" y="9587"/>
                </a:lnTo>
                <a:lnTo>
                  <a:pt x="5061" y="9125"/>
                </a:lnTo>
                <a:lnTo>
                  <a:pt x="5086" y="8663"/>
                </a:lnTo>
                <a:lnTo>
                  <a:pt x="5110" y="8200"/>
                </a:lnTo>
                <a:lnTo>
                  <a:pt x="5110" y="7738"/>
                </a:lnTo>
                <a:lnTo>
                  <a:pt x="5110" y="7397"/>
                </a:lnTo>
                <a:lnTo>
                  <a:pt x="5086" y="7057"/>
                </a:lnTo>
                <a:lnTo>
                  <a:pt x="5013" y="6740"/>
                </a:lnTo>
                <a:lnTo>
                  <a:pt x="4964" y="6594"/>
                </a:lnTo>
                <a:lnTo>
                  <a:pt x="4891" y="6448"/>
                </a:lnTo>
                <a:lnTo>
                  <a:pt x="5013" y="6424"/>
                </a:lnTo>
                <a:lnTo>
                  <a:pt x="5110" y="6375"/>
                </a:lnTo>
                <a:lnTo>
                  <a:pt x="5402" y="6254"/>
                </a:lnTo>
                <a:lnTo>
                  <a:pt x="5718" y="6132"/>
                </a:lnTo>
                <a:lnTo>
                  <a:pt x="6327" y="5913"/>
                </a:lnTo>
                <a:lnTo>
                  <a:pt x="7373" y="5597"/>
                </a:lnTo>
                <a:lnTo>
                  <a:pt x="8419" y="5305"/>
                </a:lnTo>
                <a:lnTo>
                  <a:pt x="9490" y="5037"/>
                </a:lnTo>
                <a:lnTo>
                  <a:pt x="10560" y="4769"/>
                </a:lnTo>
                <a:lnTo>
                  <a:pt x="11509" y="4550"/>
                </a:lnTo>
                <a:lnTo>
                  <a:pt x="11996" y="4429"/>
                </a:lnTo>
                <a:lnTo>
                  <a:pt x="12458" y="4283"/>
                </a:lnTo>
                <a:lnTo>
                  <a:pt x="12410" y="4429"/>
                </a:lnTo>
                <a:lnTo>
                  <a:pt x="12385" y="4599"/>
                </a:lnTo>
                <a:lnTo>
                  <a:pt x="12385" y="4940"/>
                </a:lnTo>
                <a:lnTo>
                  <a:pt x="12410" y="5548"/>
                </a:lnTo>
                <a:lnTo>
                  <a:pt x="12410" y="6448"/>
                </a:lnTo>
                <a:lnTo>
                  <a:pt x="12410" y="6886"/>
                </a:lnTo>
                <a:lnTo>
                  <a:pt x="12361" y="7349"/>
                </a:lnTo>
                <a:lnTo>
                  <a:pt x="12288" y="8176"/>
                </a:lnTo>
                <a:lnTo>
                  <a:pt x="12215" y="9003"/>
                </a:lnTo>
                <a:lnTo>
                  <a:pt x="12191" y="9538"/>
                </a:lnTo>
                <a:lnTo>
                  <a:pt x="12191" y="9806"/>
                </a:lnTo>
                <a:lnTo>
                  <a:pt x="12239" y="10074"/>
                </a:lnTo>
                <a:lnTo>
                  <a:pt x="11923" y="10098"/>
                </a:lnTo>
                <a:lnTo>
                  <a:pt x="11582" y="10147"/>
                </a:lnTo>
                <a:lnTo>
                  <a:pt x="10925" y="10268"/>
                </a:lnTo>
                <a:lnTo>
                  <a:pt x="10560" y="10366"/>
                </a:lnTo>
                <a:lnTo>
                  <a:pt x="10390" y="10439"/>
                </a:lnTo>
                <a:lnTo>
                  <a:pt x="10244" y="10512"/>
                </a:lnTo>
                <a:lnTo>
                  <a:pt x="10074" y="10585"/>
                </a:lnTo>
                <a:lnTo>
                  <a:pt x="9928" y="10706"/>
                </a:lnTo>
                <a:lnTo>
                  <a:pt x="9782" y="10828"/>
                </a:lnTo>
                <a:lnTo>
                  <a:pt x="9660" y="10950"/>
                </a:lnTo>
                <a:lnTo>
                  <a:pt x="9490" y="11217"/>
                </a:lnTo>
                <a:lnTo>
                  <a:pt x="9368" y="11485"/>
                </a:lnTo>
                <a:lnTo>
                  <a:pt x="9295" y="11801"/>
                </a:lnTo>
                <a:lnTo>
                  <a:pt x="9246" y="12093"/>
                </a:lnTo>
                <a:lnTo>
                  <a:pt x="9271" y="12239"/>
                </a:lnTo>
                <a:lnTo>
                  <a:pt x="9295" y="12410"/>
                </a:lnTo>
                <a:lnTo>
                  <a:pt x="9319" y="12531"/>
                </a:lnTo>
                <a:lnTo>
                  <a:pt x="9392" y="12677"/>
                </a:lnTo>
                <a:lnTo>
                  <a:pt x="9441" y="12823"/>
                </a:lnTo>
                <a:lnTo>
                  <a:pt x="9538" y="12945"/>
                </a:lnTo>
                <a:lnTo>
                  <a:pt x="9636" y="13067"/>
                </a:lnTo>
                <a:lnTo>
                  <a:pt x="9757" y="13164"/>
                </a:lnTo>
                <a:lnTo>
                  <a:pt x="10001" y="13334"/>
                </a:lnTo>
                <a:lnTo>
                  <a:pt x="10244" y="13432"/>
                </a:lnTo>
                <a:lnTo>
                  <a:pt x="10293" y="13505"/>
                </a:lnTo>
                <a:lnTo>
                  <a:pt x="10341" y="13529"/>
                </a:lnTo>
                <a:lnTo>
                  <a:pt x="10390" y="13529"/>
                </a:lnTo>
                <a:lnTo>
                  <a:pt x="10463" y="13505"/>
                </a:lnTo>
                <a:lnTo>
                  <a:pt x="10779" y="13578"/>
                </a:lnTo>
                <a:lnTo>
                  <a:pt x="11096" y="13626"/>
                </a:lnTo>
                <a:lnTo>
                  <a:pt x="11655" y="13626"/>
                </a:lnTo>
                <a:lnTo>
                  <a:pt x="12093" y="13578"/>
                </a:lnTo>
                <a:lnTo>
                  <a:pt x="12288" y="13529"/>
                </a:lnTo>
                <a:lnTo>
                  <a:pt x="12483" y="13480"/>
                </a:lnTo>
                <a:lnTo>
                  <a:pt x="12653" y="13432"/>
                </a:lnTo>
                <a:lnTo>
                  <a:pt x="12848" y="13359"/>
                </a:lnTo>
                <a:lnTo>
                  <a:pt x="13018" y="13261"/>
                </a:lnTo>
                <a:lnTo>
                  <a:pt x="13164" y="13164"/>
                </a:lnTo>
                <a:lnTo>
                  <a:pt x="13334" y="13042"/>
                </a:lnTo>
                <a:lnTo>
                  <a:pt x="13480" y="12921"/>
                </a:lnTo>
                <a:lnTo>
                  <a:pt x="13602" y="12775"/>
                </a:lnTo>
                <a:lnTo>
                  <a:pt x="13724" y="12629"/>
                </a:lnTo>
                <a:lnTo>
                  <a:pt x="13845" y="12483"/>
                </a:lnTo>
                <a:lnTo>
                  <a:pt x="13943" y="12312"/>
                </a:lnTo>
                <a:lnTo>
                  <a:pt x="14040" y="12142"/>
                </a:lnTo>
                <a:lnTo>
                  <a:pt x="14113" y="11947"/>
                </a:lnTo>
                <a:lnTo>
                  <a:pt x="14162" y="11753"/>
                </a:lnTo>
                <a:lnTo>
                  <a:pt x="14210" y="11558"/>
                </a:lnTo>
                <a:lnTo>
                  <a:pt x="14210" y="11485"/>
                </a:lnTo>
                <a:lnTo>
                  <a:pt x="14186" y="11412"/>
                </a:lnTo>
                <a:lnTo>
                  <a:pt x="14235" y="11120"/>
                </a:lnTo>
                <a:lnTo>
                  <a:pt x="14283" y="10852"/>
                </a:lnTo>
                <a:lnTo>
                  <a:pt x="14308" y="10268"/>
                </a:lnTo>
                <a:lnTo>
                  <a:pt x="14332" y="9684"/>
                </a:lnTo>
                <a:lnTo>
                  <a:pt x="14356" y="9125"/>
                </a:lnTo>
                <a:lnTo>
                  <a:pt x="14405" y="8298"/>
                </a:lnTo>
                <a:lnTo>
                  <a:pt x="14429" y="7470"/>
                </a:lnTo>
                <a:lnTo>
                  <a:pt x="14429" y="6643"/>
                </a:lnTo>
                <a:lnTo>
                  <a:pt x="14405" y="5791"/>
                </a:lnTo>
                <a:lnTo>
                  <a:pt x="14356" y="5013"/>
                </a:lnTo>
                <a:lnTo>
                  <a:pt x="14283" y="4234"/>
                </a:lnTo>
                <a:lnTo>
                  <a:pt x="14235" y="3455"/>
                </a:lnTo>
                <a:lnTo>
                  <a:pt x="14186" y="2677"/>
                </a:lnTo>
                <a:lnTo>
                  <a:pt x="14186" y="2093"/>
                </a:lnTo>
                <a:lnTo>
                  <a:pt x="14186" y="1509"/>
                </a:lnTo>
                <a:lnTo>
                  <a:pt x="14186" y="901"/>
                </a:lnTo>
                <a:lnTo>
                  <a:pt x="14162" y="609"/>
                </a:lnTo>
                <a:lnTo>
                  <a:pt x="14137" y="317"/>
                </a:lnTo>
                <a:lnTo>
                  <a:pt x="14162" y="244"/>
                </a:lnTo>
                <a:lnTo>
                  <a:pt x="14137" y="171"/>
                </a:lnTo>
                <a:lnTo>
                  <a:pt x="14113" y="122"/>
                </a:lnTo>
                <a:lnTo>
                  <a:pt x="14089" y="73"/>
                </a:lnTo>
                <a:lnTo>
                  <a:pt x="14040" y="25"/>
                </a:lnTo>
                <a:lnTo>
                  <a:pt x="1399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0931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4;p13">
            <a:extLst>
              <a:ext uri="{FF2B5EF4-FFF2-40B4-BE49-F238E27FC236}">
                <a16:creationId xmlns:a16="http://schemas.microsoft.com/office/drawing/2014/main" id="{CCD02180-9DD0-4A88-85E7-66B48C53873E}"/>
              </a:ext>
            </a:extLst>
          </p:cNvPr>
          <p:cNvSpPr txBox="1">
            <a:spLocks/>
          </p:cNvSpPr>
          <p:nvPr/>
        </p:nvSpPr>
        <p:spPr>
          <a:xfrm>
            <a:off x="5676427" y="2234502"/>
            <a:ext cx="3343320" cy="2707613"/>
          </a:xfrm>
          <a:prstGeom prst="rect">
            <a:avLst/>
          </a:prstGeom>
          <a:noFill/>
          <a:ln>
            <a:noFill/>
          </a:ln>
          <a:effectLst>
            <a:outerShdw blurRad="14288" dist="9525" dir="5400000" algn="bl" rotWithShape="0">
              <a:schemeClr val="lt2">
                <a:alpha val="70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itter Thin"/>
              <a:buChar char="✘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itter Thin"/>
              <a:buChar char="✗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itter Thin"/>
              <a:buChar char="■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●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○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■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●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○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000"/>
              <a:buFont typeface="Bitter Thin"/>
              <a:buChar char="■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9pPr>
          </a:lstStyle>
          <a:p>
            <a:pPr marL="0" indent="0" algn="ctr">
              <a:buFont typeface="Bitter Thin"/>
              <a:buNone/>
            </a:pPr>
            <a:r>
              <a:rPr lang="en-US" sz="1800"/>
              <a:t>KUD Barban, Nevia Kožljan, Josip Trošt i Nevija Kožljan pjevali su nam starinske kante.</a:t>
            </a:r>
          </a:p>
        </p:txBody>
      </p:sp>
      <p:sp>
        <p:nvSpPr>
          <p:cNvPr id="3" name="Google Shape;61;p12">
            <a:extLst>
              <a:ext uri="{FF2B5EF4-FFF2-40B4-BE49-F238E27FC236}">
                <a16:creationId xmlns:a16="http://schemas.microsoft.com/office/drawing/2014/main" id="{47476CDF-579A-4384-81B1-B22F227AA87A}"/>
              </a:ext>
            </a:extLst>
          </p:cNvPr>
          <p:cNvSpPr txBox="1">
            <a:spLocks/>
          </p:cNvSpPr>
          <p:nvPr/>
        </p:nvSpPr>
        <p:spPr>
          <a:xfrm>
            <a:off x="443425" y="382475"/>
            <a:ext cx="5136900" cy="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r>
              <a:rPr lang="hr-HR" sz="2400"/>
              <a:t>K</a:t>
            </a:r>
            <a:r>
              <a:rPr lang="en-US" sz="2400"/>
              <a:t>UD Barba</a:t>
            </a:r>
            <a:r>
              <a:rPr lang="hr-HR" sz="2400"/>
              <a:t>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35CFFA-D8F2-4589-8CFB-67A71C32C7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704" y="883976"/>
            <a:ext cx="5189935" cy="389245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Google Shape;641;p46">
            <a:extLst>
              <a:ext uri="{FF2B5EF4-FFF2-40B4-BE49-F238E27FC236}">
                <a16:creationId xmlns:a16="http://schemas.microsoft.com/office/drawing/2014/main" id="{4B72EFA6-F81A-406E-BFCC-40BB4DDA67AA}"/>
              </a:ext>
            </a:extLst>
          </p:cNvPr>
          <p:cNvSpPr/>
          <p:nvPr/>
        </p:nvSpPr>
        <p:spPr>
          <a:xfrm>
            <a:off x="1341531" y="502176"/>
            <a:ext cx="278607" cy="312897"/>
          </a:xfrm>
          <a:custGeom>
            <a:avLst/>
            <a:gdLst/>
            <a:ahLst/>
            <a:cxnLst/>
            <a:rect l="l" t="t" r="r" b="b"/>
            <a:pathLst>
              <a:path w="14430" h="16206" extrusionOk="0">
                <a:moveTo>
                  <a:pt x="13724" y="584"/>
                </a:moveTo>
                <a:lnTo>
                  <a:pt x="13724" y="974"/>
                </a:lnTo>
                <a:lnTo>
                  <a:pt x="13748" y="2312"/>
                </a:lnTo>
                <a:lnTo>
                  <a:pt x="13772" y="3139"/>
                </a:lnTo>
                <a:lnTo>
                  <a:pt x="13821" y="3966"/>
                </a:lnTo>
                <a:lnTo>
                  <a:pt x="13967" y="5621"/>
                </a:lnTo>
                <a:lnTo>
                  <a:pt x="13991" y="6375"/>
                </a:lnTo>
                <a:lnTo>
                  <a:pt x="14016" y="7154"/>
                </a:lnTo>
                <a:lnTo>
                  <a:pt x="13991" y="7908"/>
                </a:lnTo>
                <a:lnTo>
                  <a:pt x="13967" y="8687"/>
                </a:lnTo>
                <a:lnTo>
                  <a:pt x="13918" y="9441"/>
                </a:lnTo>
                <a:lnTo>
                  <a:pt x="13870" y="10195"/>
                </a:lnTo>
                <a:lnTo>
                  <a:pt x="13699" y="11728"/>
                </a:lnTo>
                <a:lnTo>
                  <a:pt x="13602" y="11972"/>
                </a:lnTo>
                <a:lnTo>
                  <a:pt x="13480" y="12191"/>
                </a:lnTo>
                <a:lnTo>
                  <a:pt x="13359" y="12361"/>
                </a:lnTo>
                <a:lnTo>
                  <a:pt x="13188" y="12531"/>
                </a:lnTo>
                <a:lnTo>
                  <a:pt x="13261" y="12361"/>
                </a:lnTo>
                <a:lnTo>
                  <a:pt x="13286" y="12191"/>
                </a:lnTo>
                <a:lnTo>
                  <a:pt x="13334" y="12020"/>
                </a:lnTo>
                <a:lnTo>
                  <a:pt x="13334" y="11850"/>
                </a:lnTo>
                <a:lnTo>
                  <a:pt x="13310" y="11777"/>
                </a:lnTo>
                <a:lnTo>
                  <a:pt x="13286" y="11704"/>
                </a:lnTo>
                <a:lnTo>
                  <a:pt x="13237" y="11680"/>
                </a:lnTo>
                <a:lnTo>
                  <a:pt x="13188" y="11704"/>
                </a:lnTo>
                <a:lnTo>
                  <a:pt x="13091" y="11826"/>
                </a:lnTo>
                <a:lnTo>
                  <a:pt x="12994" y="11972"/>
                </a:lnTo>
                <a:lnTo>
                  <a:pt x="12872" y="12288"/>
                </a:lnTo>
                <a:lnTo>
                  <a:pt x="12726" y="12580"/>
                </a:lnTo>
                <a:lnTo>
                  <a:pt x="12677" y="12750"/>
                </a:lnTo>
                <a:lnTo>
                  <a:pt x="12653" y="12896"/>
                </a:lnTo>
                <a:lnTo>
                  <a:pt x="12337" y="13018"/>
                </a:lnTo>
                <a:lnTo>
                  <a:pt x="12337" y="13018"/>
                </a:lnTo>
                <a:lnTo>
                  <a:pt x="12385" y="12799"/>
                </a:lnTo>
                <a:lnTo>
                  <a:pt x="12483" y="12604"/>
                </a:lnTo>
                <a:lnTo>
                  <a:pt x="12604" y="12312"/>
                </a:lnTo>
                <a:lnTo>
                  <a:pt x="12677" y="12142"/>
                </a:lnTo>
                <a:lnTo>
                  <a:pt x="12677" y="12069"/>
                </a:lnTo>
                <a:lnTo>
                  <a:pt x="12677" y="11996"/>
                </a:lnTo>
                <a:lnTo>
                  <a:pt x="12653" y="11972"/>
                </a:lnTo>
                <a:lnTo>
                  <a:pt x="12580" y="11972"/>
                </a:lnTo>
                <a:lnTo>
                  <a:pt x="12507" y="12020"/>
                </a:lnTo>
                <a:lnTo>
                  <a:pt x="12434" y="12069"/>
                </a:lnTo>
                <a:lnTo>
                  <a:pt x="12361" y="12142"/>
                </a:lnTo>
                <a:lnTo>
                  <a:pt x="12239" y="12312"/>
                </a:lnTo>
                <a:lnTo>
                  <a:pt x="12142" y="12458"/>
                </a:lnTo>
                <a:lnTo>
                  <a:pt x="11996" y="12775"/>
                </a:lnTo>
                <a:lnTo>
                  <a:pt x="11947" y="12921"/>
                </a:lnTo>
                <a:lnTo>
                  <a:pt x="11899" y="13091"/>
                </a:lnTo>
                <a:lnTo>
                  <a:pt x="11461" y="13140"/>
                </a:lnTo>
                <a:lnTo>
                  <a:pt x="11704" y="12604"/>
                </a:lnTo>
                <a:lnTo>
                  <a:pt x="11777" y="12483"/>
                </a:lnTo>
                <a:lnTo>
                  <a:pt x="11874" y="12264"/>
                </a:lnTo>
                <a:lnTo>
                  <a:pt x="11923" y="12142"/>
                </a:lnTo>
                <a:lnTo>
                  <a:pt x="11947" y="12045"/>
                </a:lnTo>
                <a:lnTo>
                  <a:pt x="11947" y="11972"/>
                </a:lnTo>
                <a:lnTo>
                  <a:pt x="11923" y="11923"/>
                </a:lnTo>
                <a:lnTo>
                  <a:pt x="11850" y="11899"/>
                </a:lnTo>
                <a:lnTo>
                  <a:pt x="11753" y="11923"/>
                </a:lnTo>
                <a:lnTo>
                  <a:pt x="11680" y="11996"/>
                </a:lnTo>
                <a:lnTo>
                  <a:pt x="11582" y="12069"/>
                </a:lnTo>
                <a:lnTo>
                  <a:pt x="11461" y="12264"/>
                </a:lnTo>
                <a:lnTo>
                  <a:pt x="11363" y="12410"/>
                </a:lnTo>
                <a:lnTo>
                  <a:pt x="11169" y="12702"/>
                </a:lnTo>
                <a:lnTo>
                  <a:pt x="11071" y="12896"/>
                </a:lnTo>
                <a:lnTo>
                  <a:pt x="10974" y="13091"/>
                </a:lnTo>
                <a:lnTo>
                  <a:pt x="10731" y="13042"/>
                </a:lnTo>
                <a:lnTo>
                  <a:pt x="10804" y="12848"/>
                </a:lnTo>
                <a:lnTo>
                  <a:pt x="11023" y="12385"/>
                </a:lnTo>
                <a:lnTo>
                  <a:pt x="11120" y="12166"/>
                </a:lnTo>
                <a:lnTo>
                  <a:pt x="11144" y="12045"/>
                </a:lnTo>
                <a:lnTo>
                  <a:pt x="11169" y="11923"/>
                </a:lnTo>
                <a:lnTo>
                  <a:pt x="11144" y="11874"/>
                </a:lnTo>
                <a:lnTo>
                  <a:pt x="11120" y="11850"/>
                </a:lnTo>
                <a:lnTo>
                  <a:pt x="11071" y="11850"/>
                </a:lnTo>
                <a:lnTo>
                  <a:pt x="10974" y="11947"/>
                </a:lnTo>
                <a:lnTo>
                  <a:pt x="10877" y="12020"/>
                </a:lnTo>
                <a:lnTo>
                  <a:pt x="10731" y="12215"/>
                </a:lnTo>
                <a:lnTo>
                  <a:pt x="10609" y="12434"/>
                </a:lnTo>
                <a:lnTo>
                  <a:pt x="10487" y="12653"/>
                </a:lnTo>
                <a:lnTo>
                  <a:pt x="10341" y="12921"/>
                </a:lnTo>
                <a:lnTo>
                  <a:pt x="10147" y="12799"/>
                </a:lnTo>
                <a:lnTo>
                  <a:pt x="10098" y="12775"/>
                </a:lnTo>
                <a:lnTo>
                  <a:pt x="10171" y="12653"/>
                </a:lnTo>
                <a:lnTo>
                  <a:pt x="10244" y="12531"/>
                </a:lnTo>
                <a:lnTo>
                  <a:pt x="10390" y="12264"/>
                </a:lnTo>
                <a:lnTo>
                  <a:pt x="10439" y="12118"/>
                </a:lnTo>
                <a:lnTo>
                  <a:pt x="10463" y="11996"/>
                </a:lnTo>
                <a:lnTo>
                  <a:pt x="10439" y="11874"/>
                </a:lnTo>
                <a:lnTo>
                  <a:pt x="10390" y="11753"/>
                </a:lnTo>
                <a:lnTo>
                  <a:pt x="10341" y="11728"/>
                </a:lnTo>
                <a:lnTo>
                  <a:pt x="10293" y="11753"/>
                </a:lnTo>
                <a:lnTo>
                  <a:pt x="10171" y="11850"/>
                </a:lnTo>
                <a:lnTo>
                  <a:pt x="10074" y="11996"/>
                </a:lnTo>
                <a:lnTo>
                  <a:pt x="9879" y="12288"/>
                </a:lnTo>
                <a:lnTo>
                  <a:pt x="9806" y="12385"/>
                </a:lnTo>
                <a:lnTo>
                  <a:pt x="9782" y="12191"/>
                </a:lnTo>
                <a:lnTo>
                  <a:pt x="9782" y="11996"/>
                </a:lnTo>
                <a:lnTo>
                  <a:pt x="9806" y="11801"/>
                </a:lnTo>
                <a:lnTo>
                  <a:pt x="9879" y="11607"/>
                </a:lnTo>
                <a:lnTo>
                  <a:pt x="9976" y="11436"/>
                </a:lnTo>
                <a:lnTo>
                  <a:pt x="10098" y="11266"/>
                </a:lnTo>
                <a:lnTo>
                  <a:pt x="10244" y="11120"/>
                </a:lnTo>
                <a:lnTo>
                  <a:pt x="10390" y="10998"/>
                </a:lnTo>
                <a:lnTo>
                  <a:pt x="10633" y="10877"/>
                </a:lnTo>
                <a:lnTo>
                  <a:pt x="10901" y="10804"/>
                </a:lnTo>
                <a:lnTo>
                  <a:pt x="11169" y="10755"/>
                </a:lnTo>
                <a:lnTo>
                  <a:pt x="11436" y="10731"/>
                </a:lnTo>
                <a:lnTo>
                  <a:pt x="11728" y="10682"/>
                </a:lnTo>
                <a:lnTo>
                  <a:pt x="11972" y="10609"/>
                </a:lnTo>
                <a:lnTo>
                  <a:pt x="12215" y="10512"/>
                </a:lnTo>
                <a:lnTo>
                  <a:pt x="12312" y="10439"/>
                </a:lnTo>
                <a:lnTo>
                  <a:pt x="12434" y="10341"/>
                </a:lnTo>
                <a:lnTo>
                  <a:pt x="12507" y="10341"/>
                </a:lnTo>
                <a:lnTo>
                  <a:pt x="12580" y="10317"/>
                </a:lnTo>
                <a:lnTo>
                  <a:pt x="12629" y="10244"/>
                </a:lnTo>
                <a:lnTo>
                  <a:pt x="12653" y="10171"/>
                </a:lnTo>
                <a:lnTo>
                  <a:pt x="12653" y="9830"/>
                </a:lnTo>
                <a:lnTo>
                  <a:pt x="12653" y="9514"/>
                </a:lnTo>
                <a:lnTo>
                  <a:pt x="12653" y="9198"/>
                </a:lnTo>
                <a:lnTo>
                  <a:pt x="12653" y="8857"/>
                </a:lnTo>
                <a:lnTo>
                  <a:pt x="12726" y="8030"/>
                </a:lnTo>
                <a:lnTo>
                  <a:pt x="12823" y="7203"/>
                </a:lnTo>
                <a:lnTo>
                  <a:pt x="12848" y="6789"/>
                </a:lnTo>
                <a:lnTo>
                  <a:pt x="12848" y="6375"/>
                </a:lnTo>
                <a:lnTo>
                  <a:pt x="12823" y="5548"/>
                </a:lnTo>
                <a:lnTo>
                  <a:pt x="12848" y="5232"/>
                </a:lnTo>
                <a:lnTo>
                  <a:pt x="12872" y="4842"/>
                </a:lnTo>
                <a:lnTo>
                  <a:pt x="12872" y="4648"/>
                </a:lnTo>
                <a:lnTo>
                  <a:pt x="12848" y="4477"/>
                </a:lnTo>
                <a:lnTo>
                  <a:pt x="12799" y="4307"/>
                </a:lnTo>
                <a:lnTo>
                  <a:pt x="12726" y="4161"/>
                </a:lnTo>
                <a:lnTo>
                  <a:pt x="12775" y="4112"/>
                </a:lnTo>
                <a:lnTo>
                  <a:pt x="12799" y="4039"/>
                </a:lnTo>
                <a:lnTo>
                  <a:pt x="12823" y="3966"/>
                </a:lnTo>
                <a:lnTo>
                  <a:pt x="12799" y="3893"/>
                </a:lnTo>
                <a:lnTo>
                  <a:pt x="12750" y="3820"/>
                </a:lnTo>
                <a:lnTo>
                  <a:pt x="12702" y="3772"/>
                </a:lnTo>
                <a:lnTo>
                  <a:pt x="12604" y="3747"/>
                </a:lnTo>
                <a:lnTo>
                  <a:pt x="12531" y="3747"/>
                </a:lnTo>
                <a:lnTo>
                  <a:pt x="12045" y="3869"/>
                </a:lnTo>
                <a:lnTo>
                  <a:pt x="11558" y="3991"/>
                </a:lnTo>
                <a:lnTo>
                  <a:pt x="10585" y="4258"/>
                </a:lnTo>
                <a:lnTo>
                  <a:pt x="8468" y="4794"/>
                </a:lnTo>
                <a:lnTo>
                  <a:pt x="7446" y="5061"/>
                </a:lnTo>
                <a:lnTo>
                  <a:pt x="6959" y="5207"/>
                </a:lnTo>
                <a:lnTo>
                  <a:pt x="6448" y="5378"/>
                </a:lnTo>
                <a:lnTo>
                  <a:pt x="5962" y="5548"/>
                </a:lnTo>
                <a:lnTo>
                  <a:pt x="5499" y="5743"/>
                </a:lnTo>
                <a:lnTo>
                  <a:pt x="5013" y="5986"/>
                </a:lnTo>
                <a:lnTo>
                  <a:pt x="4575" y="6229"/>
                </a:lnTo>
                <a:lnTo>
                  <a:pt x="4526" y="6254"/>
                </a:lnTo>
                <a:lnTo>
                  <a:pt x="4526" y="6302"/>
                </a:lnTo>
                <a:lnTo>
                  <a:pt x="4526" y="6351"/>
                </a:lnTo>
                <a:lnTo>
                  <a:pt x="4550" y="6400"/>
                </a:lnTo>
                <a:lnTo>
                  <a:pt x="4623" y="7130"/>
                </a:lnTo>
                <a:lnTo>
                  <a:pt x="4648" y="7495"/>
                </a:lnTo>
                <a:lnTo>
                  <a:pt x="4648" y="7860"/>
                </a:lnTo>
                <a:lnTo>
                  <a:pt x="4623" y="8736"/>
                </a:lnTo>
                <a:lnTo>
                  <a:pt x="4575" y="9587"/>
                </a:lnTo>
                <a:lnTo>
                  <a:pt x="4575" y="10171"/>
                </a:lnTo>
                <a:lnTo>
                  <a:pt x="4575" y="10779"/>
                </a:lnTo>
                <a:lnTo>
                  <a:pt x="4599" y="11972"/>
                </a:lnTo>
                <a:lnTo>
                  <a:pt x="4623" y="12580"/>
                </a:lnTo>
                <a:lnTo>
                  <a:pt x="4623" y="13164"/>
                </a:lnTo>
                <a:lnTo>
                  <a:pt x="4575" y="13772"/>
                </a:lnTo>
                <a:lnTo>
                  <a:pt x="4526" y="14356"/>
                </a:lnTo>
                <a:lnTo>
                  <a:pt x="4356" y="14600"/>
                </a:lnTo>
                <a:lnTo>
                  <a:pt x="4404" y="14356"/>
                </a:lnTo>
                <a:lnTo>
                  <a:pt x="4404" y="14259"/>
                </a:lnTo>
                <a:lnTo>
                  <a:pt x="4404" y="14137"/>
                </a:lnTo>
                <a:lnTo>
                  <a:pt x="4380" y="14064"/>
                </a:lnTo>
                <a:lnTo>
                  <a:pt x="4307" y="14040"/>
                </a:lnTo>
                <a:lnTo>
                  <a:pt x="4258" y="14064"/>
                </a:lnTo>
                <a:lnTo>
                  <a:pt x="4185" y="14113"/>
                </a:lnTo>
                <a:lnTo>
                  <a:pt x="4088" y="14259"/>
                </a:lnTo>
                <a:lnTo>
                  <a:pt x="4015" y="14429"/>
                </a:lnTo>
                <a:lnTo>
                  <a:pt x="3869" y="14770"/>
                </a:lnTo>
                <a:lnTo>
                  <a:pt x="3723" y="15038"/>
                </a:lnTo>
                <a:lnTo>
                  <a:pt x="3674" y="15184"/>
                </a:lnTo>
                <a:lnTo>
                  <a:pt x="3626" y="15305"/>
                </a:lnTo>
                <a:lnTo>
                  <a:pt x="3285" y="15451"/>
                </a:lnTo>
                <a:lnTo>
                  <a:pt x="3407" y="15159"/>
                </a:lnTo>
                <a:lnTo>
                  <a:pt x="3601" y="14770"/>
                </a:lnTo>
                <a:lnTo>
                  <a:pt x="3674" y="14551"/>
                </a:lnTo>
                <a:lnTo>
                  <a:pt x="3699" y="14429"/>
                </a:lnTo>
                <a:lnTo>
                  <a:pt x="3699" y="14332"/>
                </a:lnTo>
                <a:lnTo>
                  <a:pt x="3699" y="14283"/>
                </a:lnTo>
                <a:lnTo>
                  <a:pt x="3650" y="14259"/>
                </a:lnTo>
                <a:lnTo>
                  <a:pt x="3601" y="14235"/>
                </a:lnTo>
                <a:lnTo>
                  <a:pt x="3577" y="14259"/>
                </a:lnTo>
                <a:lnTo>
                  <a:pt x="3407" y="14429"/>
                </a:lnTo>
                <a:lnTo>
                  <a:pt x="3261" y="14648"/>
                </a:lnTo>
                <a:lnTo>
                  <a:pt x="3017" y="15062"/>
                </a:lnTo>
                <a:lnTo>
                  <a:pt x="2847" y="15330"/>
                </a:lnTo>
                <a:lnTo>
                  <a:pt x="2798" y="15476"/>
                </a:lnTo>
                <a:lnTo>
                  <a:pt x="2750" y="15622"/>
                </a:lnTo>
                <a:lnTo>
                  <a:pt x="2531" y="15670"/>
                </a:lnTo>
                <a:lnTo>
                  <a:pt x="2531" y="15670"/>
                </a:lnTo>
                <a:lnTo>
                  <a:pt x="2628" y="15403"/>
                </a:lnTo>
                <a:lnTo>
                  <a:pt x="2725" y="15159"/>
                </a:lnTo>
                <a:lnTo>
                  <a:pt x="2798" y="14965"/>
                </a:lnTo>
                <a:lnTo>
                  <a:pt x="2871" y="14770"/>
                </a:lnTo>
                <a:lnTo>
                  <a:pt x="2896" y="14551"/>
                </a:lnTo>
                <a:lnTo>
                  <a:pt x="2871" y="14454"/>
                </a:lnTo>
                <a:lnTo>
                  <a:pt x="2847" y="14356"/>
                </a:lnTo>
                <a:lnTo>
                  <a:pt x="2823" y="14332"/>
                </a:lnTo>
                <a:lnTo>
                  <a:pt x="2798" y="14332"/>
                </a:lnTo>
                <a:lnTo>
                  <a:pt x="2701" y="14502"/>
                </a:lnTo>
                <a:lnTo>
                  <a:pt x="2604" y="14673"/>
                </a:lnTo>
                <a:lnTo>
                  <a:pt x="2433" y="15038"/>
                </a:lnTo>
                <a:lnTo>
                  <a:pt x="2239" y="15354"/>
                </a:lnTo>
                <a:lnTo>
                  <a:pt x="2141" y="15549"/>
                </a:lnTo>
                <a:lnTo>
                  <a:pt x="2093" y="15719"/>
                </a:lnTo>
                <a:lnTo>
                  <a:pt x="1801" y="15695"/>
                </a:lnTo>
                <a:lnTo>
                  <a:pt x="2117" y="15062"/>
                </a:lnTo>
                <a:lnTo>
                  <a:pt x="2263" y="14746"/>
                </a:lnTo>
                <a:lnTo>
                  <a:pt x="2312" y="14575"/>
                </a:lnTo>
                <a:lnTo>
                  <a:pt x="2336" y="14405"/>
                </a:lnTo>
                <a:lnTo>
                  <a:pt x="2336" y="14381"/>
                </a:lnTo>
                <a:lnTo>
                  <a:pt x="2312" y="14356"/>
                </a:lnTo>
                <a:lnTo>
                  <a:pt x="2263" y="14356"/>
                </a:lnTo>
                <a:lnTo>
                  <a:pt x="1995" y="14648"/>
                </a:lnTo>
                <a:lnTo>
                  <a:pt x="1752" y="14940"/>
                </a:lnTo>
                <a:lnTo>
                  <a:pt x="1533" y="15281"/>
                </a:lnTo>
                <a:lnTo>
                  <a:pt x="1363" y="15622"/>
                </a:lnTo>
                <a:lnTo>
                  <a:pt x="1119" y="15524"/>
                </a:lnTo>
                <a:lnTo>
                  <a:pt x="1144" y="15354"/>
                </a:lnTo>
                <a:lnTo>
                  <a:pt x="1192" y="15208"/>
                </a:lnTo>
                <a:lnTo>
                  <a:pt x="1363" y="14916"/>
                </a:lnTo>
                <a:lnTo>
                  <a:pt x="1582" y="14551"/>
                </a:lnTo>
                <a:lnTo>
                  <a:pt x="1679" y="14356"/>
                </a:lnTo>
                <a:lnTo>
                  <a:pt x="1776" y="14137"/>
                </a:lnTo>
                <a:lnTo>
                  <a:pt x="1776" y="14113"/>
                </a:lnTo>
                <a:lnTo>
                  <a:pt x="1752" y="14089"/>
                </a:lnTo>
                <a:lnTo>
                  <a:pt x="1679" y="14089"/>
                </a:lnTo>
                <a:lnTo>
                  <a:pt x="1460" y="14308"/>
                </a:lnTo>
                <a:lnTo>
                  <a:pt x="1265" y="14502"/>
                </a:lnTo>
                <a:lnTo>
                  <a:pt x="1071" y="14746"/>
                </a:lnTo>
                <a:lnTo>
                  <a:pt x="925" y="14989"/>
                </a:lnTo>
                <a:lnTo>
                  <a:pt x="852" y="15111"/>
                </a:lnTo>
                <a:lnTo>
                  <a:pt x="779" y="15257"/>
                </a:lnTo>
                <a:lnTo>
                  <a:pt x="681" y="15159"/>
                </a:lnTo>
                <a:lnTo>
                  <a:pt x="633" y="15062"/>
                </a:lnTo>
                <a:lnTo>
                  <a:pt x="657" y="14989"/>
                </a:lnTo>
                <a:lnTo>
                  <a:pt x="681" y="14916"/>
                </a:lnTo>
                <a:lnTo>
                  <a:pt x="657" y="14867"/>
                </a:lnTo>
                <a:lnTo>
                  <a:pt x="827" y="14624"/>
                </a:lnTo>
                <a:lnTo>
                  <a:pt x="925" y="14502"/>
                </a:lnTo>
                <a:lnTo>
                  <a:pt x="998" y="14356"/>
                </a:lnTo>
                <a:lnTo>
                  <a:pt x="998" y="14332"/>
                </a:lnTo>
                <a:lnTo>
                  <a:pt x="1022" y="14308"/>
                </a:lnTo>
                <a:lnTo>
                  <a:pt x="998" y="14308"/>
                </a:lnTo>
                <a:lnTo>
                  <a:pt x="998" y="14235"/>
                </a:lnTo>
                <a:lnTo>
                  <a:pt x="973" y="14186"/>
                </a:lnTo>
                <a:lnTo>
                  <a:pt x="900" y="14137"/>
                </a:lnTo>
                <a:lnTo>
                  <a:pt x="827" y="14162"/>
                </a:lnTo>
                <a:lnTo>
                  <a:pt x="681" y="14259"/>
                </a:lnTo>
                <a:lnTo>
                  <a:pt x="535" y="14381"/>
                </a:lnTo>
                <a:lnTo>
                  <a:pt x="535" y="14381"/>
                </a:lnTo>
                <a:lnTo>
                  <a:pt x="560" y="14235"/>
                </a:lnTo>
                <a:lnTo>
                  <a:pt x="633" y="14113"/>
                </a:lnTo>
                <a:lnTo>
                  <a:pt x="681" y="13967"/>
                </a:lnTo>
                <a:lnTo>
                  <a:pt x="779" y="13845"/>
                </a:lnTo>
                <a:lnTo>
                  <a:pt x="973" y="13602"/>
                </a:lnTo>
                <a:lnTo>
                  <a:pt x="1217" y="13407"/>
                </a:lnTo>
                <a:lnTo>
                  <a:pt x="1460" y="13286"/>
                </a:lnTo>
                <a:lnTo>
                  <a:pt x="1703" y="13164"/>
                </a:lnTo>
                <a:lnTo>
                  <a:pt x="1971" y="13091"/>
                </a:lnTo>
                <a:lnTo>
                  <a:pt x="2214" y="13042"/>
                </a:lnTo>
                <a:lnTo>
                  <a:pt x="2750" y="12945"/>
                </a:lnTo>
                <a:lnTo>
                  <a:pt x="3285" y="12823"/>
                </a:lnTo>
                <a:lnTo>
                  <a:pt x="3358" y="12872"/>
                </a:lnTo>
                <a:lnTo>
                  <a:pt x="3431" y="12872"/>
                </a:lnTo>
                <a:lnTo>
                  <a:pt x="3504" y="12848"/>
                </a:lnTo>
                <a:lnTo>
                  <a:pt x="3504" y="12799"/>
                </a:lnTo>
                <a:lnTo>
                  <a:pt x="3528" y="12750"/>
                </a:lnTo>
                <a:lnTo>
                  <a:pt x="3577" y="12702"/>
                </a:lnTo>
                <a:lnTo>
                  <a:pt x="3601" y="12629"/>
                </a:lnTo>
                <a:lnTo>
                  <a:pt x="3601" y="12531"/>
                </a:lnTo>
                <a:lnTo>
                  <a:pt x="3553" y="12483"/>
                </a:lnTo>
                <a:lnTo>
                  <a:pt x="3577" y="11923"/>
                </a:lnTo>
                <a:lnTo>
                  <a:pt x="3577" y="11388"/>
                </a:lnTo>
                <a:lnTo>
                  <a:pt x="3577" y="10293"/>
                </a:lnTo>
                <a:lnTo>
                  <a:pt x="3626" y="7811"/>
                </a:lnTo>
                <a:lnTo>
                  <a:pt x="3626" y="3480"/>
                </a:lnTo>
                <a:lnTo>
                  <a:pt x="3820" y="3528"/>
                </a:lnTo>
                <a:lnTo>
                  <a:pt x="4039" y="3528"/>
                </a:lnTo>
                <a:lnTo>
                  <a:pt x="4258" y="3480"/>
                </a:lnTo>
                <a:lnTo>
                  <a:pt x="4502" y="3431"/>
                </a:lnTo>
                <a:lnTo>
                  <a:pt x="4940" y="3285"/>
                </a:lnTo>
                <a:lnTo>
                  <a:pt x="5305" y="3139"/>
                </a:lnTo>
                <a:lnTo>
                  <a:pt x="5937" y="2896"/>
                </a:lnTo>
                <a:lnTo>
                  <a:pt x="6570" y="2628"/>
                </a:lnTo>
                <a:lnTo>
                  <a:pt x="7203" y="2385"/>
                </a:lnTo>
                <a:lnTo>
                  <a:pt x="7859" y="2141"/>
                </a:lnTo>
                <a:lnTo>
                  <a:pt x="8638" y="1898"/>
                </a:lnTo>
                <a:lnTo>
                  <a:pt x="9441" y="1679"/>
                </a:lnTo>
                <a:lnTo>
                  <a:pt x="11047" y="1290"/>
                </a:lnTo>
                <a:lnTo>
                  <a:pt x="12410" y="974"/>
                </a:lnTo>
                <a:lnTo>
                  <a:pt x="13067" y="803"/>
                </a:lnTo>
                <a:lnTo>
                  <a:pt x="13724" y="584"/>
                </a:lnTo>
                <a:close/>
                <a:moveTo>
                  <a:pt x="13845" y="0"/>
                </a:moveTo>
                <a:lnTo>
                  <a:pt x="13529" y="146"/>
                </a:lnTo>
                <a:lnTo>
                  <a:pt x="13188" y="244"/>
                </a:lnTo>
                <a:lnTo>
                  <a:pt x="12507" y="438"/>
                </a:lnTo>
                <a:lnTo>
                  <a:pt x="11120" y="779"/>
                </a:lnTo>
                <a:lnTo>
                  <a:pt x="9490" y="1168"/>
                </a:lnTo>
                <a:lnTo>
                  <a:pt x="8687" y="1387"/>
                </a:lnTo>
                <a:lnTo>
                  <a:pt x="7908" y="1630"/>
                </a:lnTo>
                <a:lnTo>
                  <a:pt x="7276" y="1849"/>
                </a:lnTo>
                <a:lnTo>
                  <a:pt x="6667" y="2093"/>
                </a:lnTo>
                <a:lnTo>
                  <a:pt x="5451" y="2579"/>
                </a:lnTo>
                <a:lnTo>
                  <a:pt x="4867" y="2798"/>
                </a:lnTo>
                <a:lnTo>
                  <a:pt x="4283" y="2993"/>
                </a:lnTo>
                <a:lnTo>
                  <a:pt x="3893" y="3066"/>
                </a:lnTo>
                <a:lnTo>
                  <a:pt x="3699" y="3115"/>
                </a:lnTo>
                <a:lnTo>
                  <a:pt x="3504" y="3188"/>
                </a:lnTo>
                <a:lnTo>
                  <a:pt x="3382" y="3163"/>
                </a:lnTo>
                <a:lnTo>
                  <a:pt x="3285" y="3188"/>
                </a:lnTo>
                <a:lnTo>
                  <a:pt x="3236" y="3212"/>
                </a:lnTo>
                <a:lnTo>
                  <a:pt x="3188" y="3261"/>
                </a:lnTo>
                <a:lnTo>
                  <a:pt x="3163" y="3309"/>
                </a:lnTo>
                <a:lnTo>
                  <a:pt x="3163" y="3382"/>
                </a:lnTo>
                <a:lnTo>
                  <a:pt x="3163" y="7616"/>
                </a:lnTo>
                <a:lnTo>
                  <a:pt x="3212" y="10098"/>
                </a:lnTo>
                <a:lnTo>
                  <a:pt x="3212" y="11242"/>
                </a:lnTo>
                <a:lnTo>
                  <a:pt x="3212" y="11801"/>
                </a:lnTo>
                <a:lnTo>
                  <a:pt x="3236" y="12385"/>
                </a:lnTo>
                <a:lnTo>
                  <a:pt x="3236" y="12385"/>
                </a:lnTo>
                <a:lnTo>
                  <a:pt x="2920" y="12361"/>
                </a:lnTo>
                <a:lnTo>
                  <a:pt x="2579" y="12385"/>
                </a:lnTo>
                <a:lnTo>
                  <a:pt x="2239" y="12458"/>
                </a:lnTo>
                <a:lnTo>
                  <a:pt x="1898" y="12556"/>
                </a:lnTo>
                <a:lnTo>
                  <a:pt x="1557" y="12677"/>
                </a:lnTo>
                <a:lnTo>
                  <a:pt x="1265" y="12799"/>
                </a:lnTo>
                <a:lnTo>
                  <a:pt x="973" y="12969"/>
                </a:lnTo>
                <a:lnTo>
                  <a:pt x="730" y="13140"/>
                </a:lnTo>
                <a:lnTo>
                  <a:pt x="584" y="13261"/>
                </a:lnTo>
                <a:lnTo>
                  <a:pt x="487" y="13383"/>
                </a:lnTo>
                <a:lnTo>
                  <a:pt x="365" y="13505"/>
                </a:lnTo>
                <a:lnTo>
                  <a:pt x="268" y="13651"/>
                </a:lnTo>
                <a:lnTo>
                  <a:pt x="195" y="13797"/>
                </a:lnTo>
                <a:lnTo>
                  <a:pt x="122" y="13967"/>
                </a:lnTo>
                <a:lnTo>
                  <a:pt x="73" y="14113"/>
                </a:lnTo>
                <a:lnTo>
                  <a:pt x="24" y="14283"/>
                </a:lnTo>
                <a:lnTo>
                  <a:pt x="24" y="14454"/>
                </a:lnTo>
                <a:lnTo>
                  <a:pt x="0" y="14624"/>
                </a:lnTo>
                <a:lnTo>
                  <a:pt x="24" y="14794"/>
                </a:lnTo>
                <a:lnTo>
                  <a:pt x="49" y="14940"/>
                </a:lnTo>
                <a:lnTo>
                  <a:pt x="97" y="15111"/>
                </a:lnTo>
                <a:lnTo>
                  <a:pt x="170" y="15257"/>
                </a:lnTo>
                <a:lnTo>
                  <a:pt x="268" y="15427"/>
                </a:lnTo>
                <a:lnTo>
                  <a:pt x="365" y="15573"/>
                </a:lnTo>
                <a:lnTo>
                  <a:pt x="487" y="15695"/>
                </a:lnTo>
                <a:lnTo>
                  <a:pt x="608" y="15792"/>
                </a:lnTo>
                <a:lnTo>
                  <a:pt x="876" y="15962"/>
                </a:lnTo>
                <a:lnTo>
                  <a:pt x="1144" y="16084"/>
                </a:lnTo>
                <a:lnTo>
                  <a:pt x="1460" y="16157"/>
                </a:lnTo>
                <a:lnTo>
                  <a:pt x="1776" y="16206"/>
                </a:lnTo>
                <a:lnTo>
                  <a:pt x="2093" y="16206"/>
                </a:lnTo>
                <a:lnTo>
                  <a:pt x="2409" y="16181"/>
                </a:lnTo>
                <a:lnTo>
                  <a:pt x="2725" y="16157"/>
                </a:lnTo>
                <a:lnTo>
                  <a:pt x="3042" y="16084"/>
                </a:lnTo>
                <a:lnTo>
                  <a:pt x="3358" y="15987"/>
                </a:lnTo>
                <a:lnTo>
                  <a:pt x="3699" y="15841"/>
                </a:lnTo>
                <a:lnTo>
                  <a:pt x="4015" y="15646"/>
                </a:lnTo>
                <a:lnTo>
                  <a:pt x="4307" y="15451"/>
                </a:lnTo>
                <a:lnTo>
                  <a:pt x="4550" y="15208"/>
                </a:lnTo>
                <a:lnTo>
                  <a:pt x="4672" y="15062"/>
                </a:lnTo>
                <a:lnTo>
                  <a:pt x="4769" y="14916"/>
                </a:lnTo>
                <a:lnTo>
                  <a:pt x="4842" y="14770"/>
                </a:lnTo>
                <a:lnTo>
                  <a:pt x="4891" y="14624"/>
                </a:lnTo>
                <a:lnTo>
                  <a:pt x="4940" y="14527"/>
                </a:lnTo>
                <a:lnTo>
                  <a:pt x="5013" y="14259"/>
                </a:lnTo>
                <a:lnTo>
                  <a:pt x="5061" y="13967"/>
                </a:lnTo>
                <a:lnTo>
                  <a:pt x="5086" y="13675"/>
                </a:lnTo>
                <a:lnTo>
                  <a:pt x="5110" y="13359"/>
                </a:lnTo>
                <a:lnTo>
                  <a:pt x="5086" y="12750"/>
                </a:lnTo>
                <a:lnTo>
                  <a:pt x="5061" y="12166"/>
                </a:lnTo>
                <a:lnTo>
                  <a:pt x="5037" y="10877"/>
                </a:lnTo>
                <a:lnTo>
                  <a:pt x="5037" y="9587"/>
                </a:lnTo>
                <a:lnTo>
                  <a:pt x="5061" y="9125"/>
                </a:lnTo>
                <a:lnTo>
                  <a:pt x="5086" y="8663"/>
                </a:lnTo>
                <a:lnTo>
                  <a:pt x="5110" y="8200"/>
                </a:lnTo>
                <a:lnTo>
                  <a:pt x="5110" y="7738"/>
                </a:lnTo>
                <a:lnTo>
                  <a:pt x="5110" y="7397"/>
                </a:lnTo>
                <a:lnTo>
                  <a:pt x="5086" y="7057"/>
                </a:lnTo>
                <a:lnTo>
                  <a:pt x="5013" y="6740"/>
                </a:lnTo>
                <a:lnTo>
                  <a:pt x="4964" y="6594"/>
                </a:lnTo>
                <a:lnTo>
                  <a:pt x="4891" y="6448"/>
                </a:lnTo>
                <a:lnTo>
                  <a:pt x="5013" y="6424"/>
                </a:lnTo>
                <a:lnTo>
                  <a:pt x="5110" y="6375"/>
                </a:lnTo>
                <a:lnTo>
                  <a:pt x="5402" y="6254"/>
                </a:lnTo>
                <a:lnTo>
                  <a:pt x="5718" y="6132"/>
                </a:lnTo>
                <a:lnTo>
                  <a:pt x="6327" y="5913"/>
                </a:lnTo>
                <a:lnTo>
                  <a:pt x="7373" y="5597"/>
                </a:lnTo>
                <a:lnTo>
                  <a:pt x="8419" y="5305"/>
                </a:lnTo>
                <a:lnTo>
                  <a:pt x="9490" y="5037"/>
                </a:lnTo>
                <a:lnTo>
                  <a:pt x="10560" y="4769"/>
                </a:lnTo>
                <a:lnTo>
                  <a:pt x="11509" y="4550"/>
                </a:lnTo>
                <a:lnTo>
                  <a:pt x="11996" y="4429"/>
                </a:lnTo>
                <a:lnTo>
                  <a:pt x="12458" y="4283"/>
                </a:lnTo>
                <a:lnTo>
                  <a:pt x="12410" y="4429"/>
                </a:lnTo>
                <a:lnTo>
                  <a:pt x="12385" y="4599"/>
                </a:lnTo>
                <a:lnTo>
                  <a:pt x="12385" y="4940"/>
                </a:lnTo>
                <a:lnTo>
                  <a:pt x="12410" y="5548"/>
                </a:lnTo>
                <a:lnTo>
                  <a:pt x="12410" y="6448"/>
                </a:lnTo>
                <a:lnTo>
                  <a:pt x="12410" y="6886"/>
                </a:lnTo>
                <a:lnTo>
                  <a:pt x="12361" y="7349"/>
                </a:lnTo>
                <a:lnTo>
                  <a:pt x="12288" y="8176"/>
                </a:lnTo>
                <a:lnTo>
                  <a:pt x="12215" y="9003"/>
                </a:lnTo>
                <a:lnTo>
                  <a:pt x="12191" y="9538"/>
                </a:lnTo>
                <a:lnTo>
                  <a:pt x="12191" y="9806"/>
                </a:lnTo>
                <a:lnTo>
                  <a:pt x="12239" y="10074"/>
                </a:lnTo>
                <a:lnTo>
                  <a:pt x="11923" y="10098"/>
                </a:lnTo>
                <a:lnTo>
                  <a:pt x="11582" y="10147"/>
                </a:lnTo>
                <a:lnTo>
                  <a:pt x="10925" y="10268"/>
                </a:lnTo>
                <a:lnTo>
                  <a:pt x="10560" y="10366"/>
                </a:lnTo>
                <a:lnTo>
                  <a:pt x="10390" y="10439"/>
                </a:lnTo>
                <a:lnTo>
                  <a:pt x="10244" y="10512"/>
                </a:lnTo>
                <a:lnTo>
                  <a:pt x="10074" y="10585"/>
                </a:lnTo>
                <a:lnTo>
                  <a:pt x="9928" y="10706"/>
                </a:lnTo>
                <a:lnTo>
                  <a:pt x="9782" y="10828"/>
                </a:lnTo>
                <a:lnTo>
                  <a:pt x="9660" y="10950"/>
                </a:lnTo>
                <a:lnTo>
                  <a:pt x="9490" y="11217"/>
                </a:lnTo>
                <a:lnTo>
                  <a:pt x="9368" y="11485"/>
                </a:lnTo>
                <a:lnTo>
                  <a:pt x="9295" y="11801"/>
                </a:lnTo>
                <a:lnTo>
                  <a:pt x="9246" y="12093"/>
                </a:lnTo>
                <a:lnTo>
                  <a:pt x="9271" y="12239"/>
                </a:lnTo>
                <a:lnTo>
                  <a:pt x="9295" y="12410"/>
                </a:lnTo>
                <a:lnTo>
                  <a:pt x="9319" y="12531"/>
                </a:lnTo>
                <a:lnTo>
                  <a:pt x="9392" y="12677"/>
                </a:lnTo>
                <a:lnTo>
                  <a:pt x="9441" y="12823"/>
                </a:lnTo>
                <a:lnTo>
                  <a:pt x="9538" y="12945"/>
                </a:lnTo>
                <a:lnTo>
                  <a:pt x="9636" y="13067"/>
                </a:lnTo>
                <a:lnTo>
                  <a:pt x="9757" y="13164"/>
                </a:lnTo>
                <a:lnTo>
                  <a:pt x="10001" y="13334"/>
                </a:lnTo>
                <a:lnTo>
                  <a:pt x="10244" y="13432"/>
                </a:lnTo>
                <a:lnTo>
                  <a:pt x="10293" y="13505"/>
                </a:lnTo>
                <a:lnTo>
                  <a:pt x="10341" y="13529"/>
                </a:lnTo>
                <a:lnTo>
                  <a:pt x="10390" y="13529"/>
                </a:lnTo>
                <a:lnTo>
                  <a:pt x="10463" y="13505"/>
                </a:lnTo>
                <a:lnTo>
                  <a:pt x="10779" y="13578"/>
                </a:lnTo>
                <a:lnTo>
                  <a:pt x="11096" y="13626"/>
                </a:lnTo>
                <a:lnTo>
                  <a:pt x="11655" y="13626"/>
                </a:lnTo>
                <a:lnTo>
                  <a:pt x="12093" y="13578"/>
                </a:lnTo>
                <a:lnTo>
                  <a:pt x="12288" y="13529"/>
                </a:lnTo>
                <a:lnTo>
                  <a:pt x="12483" y="13480"/>
                </a:lnTo>
                <a:lnTo>
                  <a:pt x="12653" y="13432"/>
                </a:lnTo>
                <a:lnTo>
                  <a:pt x="12848" y="13359"/>
                </a:lnTo>
                <a:lnTo>
                  <a:pt x="13018" y="13261"/>
                </a:lnTo>
                <a:lnTo>
                  <a:pt x="13164" y="13164"/>
                </a:lnTo>
                <a:lnTo>
                  <a:pt x="13334" y="13042"/>
                </a:lnTo>
                <a:lnTo>
                  <a:pt x="13480" y="12921"/>
                </a:lnTo>
                <a:lnTo>
                  <a:pt x="13602" y="12775"/>
                </a:lnTo>
                <a:lnTo>
                  <a:pt x="13724" y="12629"/>
                </a:lnTo>
                <a:lnTo>
                  <a:pt x="13845" y="12483"/>
                </a:lnTo>
                <a:lnTo>
                  <a:pt x="13943" y="12312"/>
                </a:lnTo>
                <a:lnTo>
                  <a:pt x="14040" y="12142"/>
                </a:lnTo>
                <a:lnTo>
                  <a:pt x="14113" y="11947"/>
                </a:lnTo>
                <a:lnTo>
                  <a:pt x="14162" y="11753"/>
                </a:lnTo>
                <a:lnTo>
                  <a:pt x="14210" y="11558"/>
                </a:lnTo>
                <a:lnTo>
                  <a:pt x="14210" y="11485"/>
                </a:lnTo>
                <a:lnTo>
                  <a:pt x="14186" y="11412"/>
                </a:lnTo>
                <a:lnTo>
                  <a:pt x="14235" y="11120"/>
                </a:lnTo>
                <a:lnTo>
                  <a:pt x="14283" y="10852"/>
                </a:lnTo>
                <a:lnTo>
                  <a:pt x="14308" y="10268"/>
                </a:lnTo>
                <a:lnTo>
                  <a:pt x="14332" y="9684"/>
                </a:lnTo>
                <a:lnTo>
                  <a:pt x="14356" y="9125"/>
                </a:lnTo>
                <a:lnTo>
                  <a:pt x="14405" y="8298"/>
                </a:lnTo>
                <a:lnTo>
                  <a:pt x="14429" y="7470"/>
                </a:lnTo>
                <a:lnTo>
                  <a:pt x="14429" y="6643"/>
                </a:lnTo>
                <a:lnTo>
                  <a:pt x="14405" y="5791"/>
                </a:lnTo>
                <a:lnTo>
                  <a:pt x="14356" y="5013"/>
                </a:lnTo>
                <a:lnTo>
                  <a:pt x="14283" y="4234"/>
                </a:lnTo>
                <a:lnTo>
                  <a:pt x="14235" y="3455"/>
                </a:lnTo>
                <a:lnTo>
                  <a:pt x="14186" y="2677"/>
                </a:lnTo>
                <a:lnTo>
                  <a:pt x="14186" y="2093"/>
                </a:lnTo>
                <a:lnTo>
                  <a:pt x="14186" y="1509"/>
                </a:lnTo>
                <a:lnTo>
                  <a:pt x="14186" y="901"/>
                </a:lnTo>
                <a:lnTo>
                  <a:pt x="14162" y="609"/>
                </a:lnTo>
                <a:lnTo>
                  <a:pt x="14137" y="317"/>
                </a:lnTo>
                <a:lnTo>
                  <a:pt x="14162" y="244"/>
                </a:lnTo>
                <a:lnTo>
                  <a:pt x="14137" y="171"/>
                </a:lnTo>
                <a:lnTo>
                  <a:pt x="14113" y="122"/>
                </a:lnTo>
                <a:lnTo>
                  <a:pt x="14089" y="73"/>
                </a:lnTo>
                <a:lnTo>
                  <a:pt x="14040" y="25"/>
                </a:lnTo>
                <a:lnTo>
                  <a:pt x="1399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641;p46">
            <a:extLst>
              <a:ext uri="{FF2B5EF4-FFF2-40B4-BE49-F238E27FC236}">
                <a16:creationId xmlns:a16="http://schemas.microsoft.com/office/drawing/2014/main" id="{6F86FE25-3B48-4B8A-8C4B-D688B40C4EE6}"/>
              </a:ext>
            </a:extLst>
          </p:cNvPr>
          <p:cNvSpPr/>
          <p:nvPr/>
        </p:nvSpPr>
        <p:spPr>
          <a:xfrm>
            <a:off x="4293393" y="476777"/>
            <a:ext cx="278607" cy="312897"/>
          </a:xfrm>
          <a:custGeom>
            <a:avLst/>
            <a:gdLst/>
            <a:ahLst/>
            <a:cxnLst/>
            <a:rect l="l" t="t" r="r" b="b"/>
            <a:pathLst>
              <a:path w="14430" h="16206" extrusionOk="0">
                <a:moveTo>
                  <a:pt x="13724" y="584"/>
                </a:moveTo>
                <a:lnTo>
                  <a:pt x="13724" y="974"/>
                </a:lnTo>
                <a:lnTo>
                  <a:pt x="13748" y="2312"/>
                </a:lnTo>
                <a:lnTo>
                  <a:pt x="13772" y="3139"/>
                </a:lnTo>
                <a:lnTo>
                  <a:pt x="13821" y="3966"/>
                </a:lnTo>
                <a:lnTo>
                  <a:pt x="13967" y="5621"/>
                </a:lnTo>
                <a:lnTo>
                  <a:pt x="13991" y="6375"/>
                </a:lnTo>
                <a:lnTo>
                  <a:pt x="14016" y="7154"/>
                </a:lnTo>
                <a:lnTo>
                  <a:pt x="13991" y="7908"/>
                </a:lnTo>
                <a:lnTo>
                  <a:pt x="13967" y="8687"/>
                </a:lnTo>
                <a:lnTo>
                  <a:pt x="13918" y="9441"/>
                </a:lnTo>
                <a:lnTo>
                  <a:pt x="13870" y="10195"/>
                </a:lnTo>
                <a:lnTo>
                  <a:pt x="13699" y="11728"/>
                </a:lnTo>
                <a:lnTo>
                  <a:pt x="13602" y="11972"/>
                </a:lnTo>
                <a:lnTo>
                  <a:pt x="13480" y="12191"/>
                </a:lnTo>
                <a:lnTo>
                  <a:pt x="13359" y="12361"/>
                </a:lnTo>
                <a:lnTo>
                  <a:pt x="13188" y="12531"/>
                </a:lnTo>
                <a:lnTo>
                  <a:pt x="13261" y="12361"/>
                </a:lnTo>
                <a:lnTo>
                  <a:pt x="13286" y="12191"/>
                </a:lnTo>
                <a:lnTo>
                  <a:pt x="13334" y="12020"/>
                </a:lnTo>
                <a:lnTo>
                  <a:pt x="13334" y="11850"/>
                </a:lnTo>
                <a:lnTo>
                  <a:pt x="13310" y="11777"/>
                </a:lnTo>
                <a:lnTo>
                  <a:pt x="13286" y="11704"/>
                </a:lnTo>
                <a:lnTo>
                  <a:pt x="13237" y="11680"/>
                </a:lnTo>
                <a:lnTo>
                  <a:pt x="13188" y="11704"/>
                </a:lnTo>
                <a:lnTo>
                  <a:pt x="13091" y="11826"/>
                </a:lnTo>
                <a:lnTo>
                  <a:pt x="12994" y="11972"/>
                </a:lnTo>
                <a:lnTo>
                  <a:pt x="12872" y="12288"/>
                </a:lnTo>
                <a:lnTo>
                  <a:pt x="12726" y="12580"/>
                </a:lnTo>
                <a:lnTo>
                  <a:pt x="12677" y="12750"/>
                </a:lnTo>
                <a:lnTo>
                  <a:pt x="12653" y="12896"/>
                </a:lnTo>
                <a:lnTo>
                  <a:pt x="12337" y="13018"/>
                </a:lnTo>
                <a:lnTo>
                  <a:pt x="12337" y="13018"/>
                </a:lnTo>
                <a:lnTo>
                  <a:pt x="12385" y="12799"/>
                </a:lnTo>
                <a:lnTo>
                  <a:pt x="12483" y="12604"/>
                </a:lnTo>
                <a:lnTo>
                  <a:pt x="12604" y="12312"/>
                </a:lnTo>
                <a:lnTo>
                  <a:pt x="12677" y="12142"/>
                </a:lnTo>
                <a:lnTo>
                  <a:pt x="12677" y="12069"/>
                </a:lnTo>
                <a:lnTo>
                  <a:pt x="12677" y="11996"/>
                </a:lnTo>
                <a:lnTo>
                  <a:pt x="12653" y="11972"/>
                </a:lnTo>
                <a:lnTo>
                  <a:pt x="12580" y="11972"/>
                </a:lnTo>
                <a:lnTo>
                  <a:pt x="12507" y="12020"/>
                </a:lnTo>
                <a:lnTo>
                  <a:pt x="12434" y="12069"/>
                </a:lnTo>
                <a:lnTo>
                  <a:pt x="12361" y="12142"/>
                </a:lnTo>
                <a:lnTo>
                  <a:pt x="12239" y="12312"/>
                </a:lnTo>
                <a:lnTo>
                  <a:pt x="12142" y="12458"/>
                </a:lnTo>
                <a:lnTo>
                  <a:pt x="11996" y="12775"/>
                </a:lnTo>
                <a:lnTo>
                  <a:pt x="11947" y="12921"/>
                </a:lnTo>
                <a:lnTo>
                  <a:pt x="11899" y="13091"/>
                </a:lnTo>
                <a:lnTo>
                  <a:pt x="11461" y="13140"/>
                </a:lnTo>
                <a:lnTo>
                  <a:pt x="11704" y="12604"/>
                </a:lnTo>
                <a:lnTo>
                  <a:pt x="11777" y="12483"/>
                </a:lnTo>
                <a:lnTo>
                  <a:pt x="11874" y="12264"/>
                </a:lnTo>
                <a:lnTo>
                  <a:pt x="11923" y="12142"/>
                </a:lnTo>
                <a:lnTo>
                  <a:pt x="11947" y="12045"/>
                </a:lnTo>
                <a:lnTo>
                  <a:pt x="11947" y="11972"/>
                </a:lnTo>
                <a:lnTo>
                  <a:pt x="11923" y="11923"/>
                </a:lnTo>
                <a:lnTo>
                  <a:pt x="11850" y="11899"/>
                </a:lnTo>
                <a:lnTo>
                  <a:pt x="11753" y="11923"/>
                </a:lnTo>
                <a:lnTo>
                  <a:pt x="11680" y="11996"/>
                </a:lnTo>
                <a:lnTo>
                  <a:pt x="11582" y="12069"/>
                </a:lnTo>
                <a:lnTo>
                  <a:pt x="11461" y="12264"/>
                </a:lnTo>
                <a:lnTo>
                  <a:pt x="11363" y="12410"/>
                </a:lnTo>
                <a:lnTo>
                  <a:pt x="11169" y="12702"/>
                </a:lnTo>
                <a:lnTo>
                  <a:pt x="11071" y="12896"/>
                </a:lnTo>
                <a:lnTo>
                  <a:pt x="10974" y="13091"/>
                </a:lnTo>
                <a:lnTo>
                  <a:pt x="10731" y="13042"/>
                </a:lnTo>
                <a:lnTo>
                  <a:pt x="10804" y="12848"/>
                </a:lnTo>
                <a:lnTo>
                  <a:pt x="11023" y="12385"/>
                </a:lnTo>
                <a:lnTo>
                  <a:pt x="11120" y="12166"/>
                </a:lnTo>
                <a:lnTo>
                  <a:pt x="11144" y="12045"/>
                </a:lnTo>
                <a:lnTo>
                  <a:pt x="11169" y="11923"/>
                </a:lnTo>
                <a:lnTo>
                  <a:pt x="11144" y="11874"/>
                </a:lnTo>
                <a:lnTo>
                  <a:pt x="11120" y="11850"/>
                </a:lnTo>
                <a:lnTo>
                  <a:pt x="11071" y="11850"/>
                </a:lnTo>
                <a:lnTo>
                  <a:pt x="10974" y="11947"/>
                </a:lnTo>
                <a:lnTo>
                  <a:pt x="10877" y="12020"/>
                </a:lnTo>
                <a:lnTo>
                  <a:pt x="10731" y="12215"/>
                </a:lnTo>
                <a:lnTo>
                  <a:pt x="10609" y="12434"/>
                </a:lnTo>
                <a:lnTo>
                  <a:pt x="10487" y="12653"/>
                </a:lnTo>
                <a:lnTo>
                  <a:pt x="10341" y="12921"/>
                </a:lnTo>
                <a:lnTo>
                  <a:pt x="10147" y="12799"/>
                </a:lnTo>
                <a:lnTo>
                  <a:pt x="10098" y="12775"/>
                </a:lnTo>
                <a:lnTo>
                  <a:pt x="10171" y="12653"/>
                </a:lnTo>
                <a:lnTo>
                  <a:pt x="10244" y="12531"/>
                </a:lnTo>
                <a:lnTo>
                  <a:pt x="10390" y="12264"/>
                </a:lnTo>
                <a:lnTo>
                  <a:pt x="10439" y="12118"/>
                </a:lnTo>
                <a:lnTo>
                  <a:pt x="10463" y="11996"/>
                </a:lnTo>
                <a:lnTo>
                  <a:pt x="10439" y="11874"/>
                </a:lnTo>
                <a:lnTo>
                  <a:pt x="10390" y="11753"/>
                </a:lnTo>
                <a:lnTo>
                  <a:pt x="10341" y="11728"/>
                </a:lnTo>
                <a:lnTo>
                  <a:pt x="10293" y="11753"/>
                </a:lnTo>
                <a:lnTo>
                  <a:pt x="10171" y="11850"/>
                </a:lnTo>
                <a:lnTo>
                  <a:pt x="10074" y="11996"/>
                </a:lnTo>
                <a:lnTo>
                  <a:pt x="9879" y="12288"/>
                </a:lnTo>
                <a:lnTo>
                  <a:pt x="9806" y="12385"/>
                </a:lnTo>
                <a:lnTo>
                  <a:pt x="9782" y="12191"/>
                </a:lnTo>
                <a:lnTo>
                  <a:pt x="9782" y="11996"/>
                </a:lnTo>
                <a:lnTo>
                  <a:pt x="9806" y="11801"/>
                </a:lnTo>
                <a:lnTo>
                  <a:pt x="9879" y="11607"/>
                </a:lnTo>
                <a:lnTo>
                  <a:pt x="9976" y="11436"/>
                </a:lnTo>
                <a:lnTo>
                  <a:pt x="10098" y="11266"/>
                </a:lnTo>
                <a:lnTo>
                  <a:pt x="10244" y="11120"/>
                </a:lnTo>
                <a:lnTo>
                  <a:pt x="10390" y="10998"/>
                </a:lnTo>
                <a:lnTo>
                  <a:pt x="10633" y="10877"/>
                </a:lnTo>
                <a:lnTo>
                  <a:pt x="10901" y="10804"/>
                </a:lnTo>
                <a:lnTo>
                  <a:pt x="11169" y="10755"/>
                </a:lnTo>
                <a:lnTo>
                  <a:pt x="11436" y="10731"/>
                </a:lnTo>
                <a:lnTo>
                  <a:pt x="11728" y="10682"/>
                </a:lnTo>
                <a:lnTo>
                  <a:pt x="11972" y="10609"/>
                </a:lnTo>
                <a:lnTo>
                  <a:pt x="12215" y="10512"/>
                </a:lnTo>
                <a:lnTo>
                  <a:pt x="12312" y="10439"/>
                </a:lnTo>
                <a:lnTo>
                  <a:pt x="12434" y="10341"/>
                </a:lnTo>
                <a:lnTo>
                  <a:pt x="12507" y="10341"/>
                </a:lnTo>
                <a:lnTo>
                  <a:pt x="12580" y="10317"/>
                </a:lnTo>
                <a:lnTo>
                  <a:pt x="12629" y="10244"/>
                </a:lnTo>
                <a:lnTo>
                  <a:pt x="12653" y="10171"/>
                </a:lnTo>
                <a:lnTo>
                  <a:pt x="12653" y="9830"/>
                </a:lnTo>
                <a:lnTo>
                  <a:pt x="12653" y="9514"/>
                </a:lnTo>
                <a:lnTo>
                  <a:pt x="12653" y="9198"/>
                </a:lnTo>
                <a:lnTo>
                  <a:pt x="12653" y="8857"/>
                </a:lnTo>
                <a:lnTo>
                  <a:pt x="12726" y="8030"/>
                </a:lnTo>
                <a:lnTo>
                  <a:pt x="12823" y="7203"/>
                </a:lnTo>
                <a:lnTo>
                  <a:pt x="12848" y="6789"/>
                </a:lnTo>
                <a:lnTo>
                  <a:pt x="12848" y="6375"/>
                </a:lnTo>
                <a:lnTo>
                  <a:pt x="12823" y="5548"/>
                </a:lnTo>
                <a:lnTo>
                  <a:pt x="12848" y="5232"/>
                </a:lnTo>
                <a:lnTo>
                  <a:pt x="12872" y="4842"/>
                </a:lnTo>
                <a:lnTo>
                  <a:pt x="12872" y="4648"/>
                </a:lnTo>
                <a:lnTo>
                  <a:pt x="12848" y="4477"/>
                </a:lnTo>
                <a:lnTo>
                  <a:pt x="12799" y="4307"/>
                </a:lnTo>
                <a:lnTo>
                  <a:pt x="12726" y="4161"/>
                </a:lnTo>
                <a:lnTo>
                  <a:pt x="12775" y="4112"/>
                </a:lnTo>
                <a:lnTo>
                  <a:pt x="12799" y="4039"/>
                </a:lnTo>
                <a:lnTo>
                  <a:pt x="12823" y="3966"/>
                </a:lnTo>
                <a:lnTo>
                  <a:pt x="12799" y="3893"/>
                </a:lnTo>
                <a:lnTo>
                  <a:pt x="12750" y="3820"/>
                </a:lnTo>
                <a:lnTo>
                  <a:pt x="12702" y="3772"/>
                </a:lnTo>
                <a:lnTo>
                  <a:pt x="12604" y="3747"/>
                </a:lnTo>
                <a:lnTo>
                  <a:pt x="12531" y="3747"/>
                </a:lnTo>
                <a:lnTo>
                  <a:pt x="12045" y="3869"/>
                </a:lnTo>
                <a:lnTo>
                  <a:pt x="11558" y="3991"/>
                </a:lnTo>
                <a:lnTo>
                  <a:pt x="10585" y="4258"/>
                </a:lnTo>
                <a:lnTo>
                  <a:pt x="8468" y="4794"/>
                </a:lnTo>
                <a:lnTo>
                  <a:pt x="7446" y="5061"/>
                </a:lnTo>
                <a:lnTo>
                  <a:pt x="6959" y="5207"/>
                </a:lnTo>
                <a:lnTo>
                  <a:pt x="6448" y="5378"/>
                </a:lnTo>
                <a:lnTo>
                  <a:pt x="5962" y="5548"/>
                </a:lnTo>
                <a:lnTo>
                  <a:pt x="5499" y="5743"/>
                </a:lnTo>
                <a:lnTo>
                  <a:pt x="5013" y="5986"/>
                </a:lnTo>
                <a:lnTo>
                  <a:pt x="4575" y="6229"/>
                </a:lnTo>
                <a:lnTo>
                  <a:pt x="4526" y="6254"/>
                </a:lnTo>
                <a:lnTo>
                  <a:pt x="4526" y="6302"/>
                </a:lnTo>
                <a:lnTo>
                  <a:pt x="4526" y="6351"/>
                </a:lnTo>
                <a:lnTo>
                  <a:pt x="4550" y="6400"/>
                </a:lnTo>
                <a:lnTo>
                  <a:pt x="4623" y="7130"/>
                </a:lnTo>
                <a:lnTo>
                  <a:pt x="4648" y="7495"/>
                </a:lnTo>
                <a:lnTo>
                  <a:pt x="4648" y="7860"/>
                </a:lnTo>
                <a:lnTo>
                  <a:pt x="4623" y="8736"/>
                </a:lnTo>
                <a:lnTo>
                  <a:pt x="4575" y="9587"/>
                </a:lnTo>
                <a:lnTo>
                  <a:pt x="4575" y="10171"/>
                </a:lnTo>
                <a:lnTo>
                  <a:pt x="4575" y="10779"/>
                </a:lnTo>
                <a:lnTo>
                  <a:pt x="4599" y="11972"/>
                </a:lnTo>
                <a:lnTo>
                  <a:pt x="4623" y="12580"/>
                </a:lnTo>
                <a:lnTo>
                  <a:pt x="4623" y="13164"/>
                </a:lnTo>
                <a:lnTo>
                  <a:pt x="4575" y="13772"/>
                </a:lnTo>
                <a:lnTo>
                  <a:pt x="4526" y="14356"/>
                </a:lnTo>
                <a:lnTo>
                  <a:pt x="4356" y="14600"/>
                </a:lnTo>
                <a:lnTo>
                  <a:pt x="4404" y="14356"/>
                </a:lnTo>
                <a:lnTo>
                  <a:pt x="4404" y="14259"/>
                </a:lnTo>
                <a:lnTo>
                  <a:pt x="4404" y="14137"/>
                </a:lnTo>
                <a:lnTo>
                  <a:pt x="4380" y="14064"/>
                </a:lnTo>
                <a:lnTo>
                  <a:pt x="4307" y="14040"/>
                </a:lnTo>
                <a:lnTo>
                  <a:pt x="4258" y="14064"/>
                </a:lnTo>
                <a:lnTo>
                  <a:pt x="4185" y="14113"/>
                </a:lnTo>
                <a:lnTo>
                  <a:pt x="4088" y="14259"/>
                </a:lnTo>
                <a:lnTo>
                  <a:pt x="4015" y="14429"/>
                </a:lnTo>
                <a:lnTo>
                  <a:pt x="3869" y="14770"/>
                </a:lnTo>
                <a:lnTo>
                  <a:pt x="3723" y="15038"/>
                </a:lnTo>
                <a:lnTo>
                  <a:pt x="3674" y="15184"/>
                </a:lnTo>
                <a:lnTo>
                  <a:pt x="3626" y="15305"/>
                </a:lnTo>
                <a:lnTo>
                  <a:pt x="3285" y="15451"/>
                </a:lnTo>
                <a:lnTo>
                  <a:pt x="3407" y="15159"/>
                </a:lnTo>
                <a:lnTo>
                  <a:pt x="3601" y="14770"/>
                </a:lnTo>
                <a:lnTo>
                  <a:pt x="3674" y="14551"/>
                </a:lnTo>
                <a:lnTo>
                  <a:pt x="3699" y="14429"/>
                </a:lnTo>
                <a:lnTo>
                  <a:pt x="3699" y="14332"/>
                </a:lnTo>
                <a:lnTo>
                  <a:pt x="3699" y="14283"/>
                </a:lnTo>
                <a:lnTo>
                  <a:pt x="3650" y="14259"/>
                </a:lnTo>
                <a:lnTo>
                  <a:pt x="3601" y="14235"/>
                </a:lnTo>
                <a:lnTo>
                  <a:pt x="3577" y="14259"/>
                </a:lnTo>
                <a:lnTo>
                  <a:pt x="3407" y="14429"/>
                </a:lnTo>
                <a:lnTo>
                  <a:pt x="3261" y="14648"/>
                </a:lnTo>
                <a:lnTo>
                  <a:pt x="3017" y="15062"/>
                </a:lnTo>
                <a:lnTo>
                  <a:pt x="2847" y="15330"/>
                </a:lnTo>
                <a:lnTo>
                  <a:pt x="2798" y="15476"/>
                </a:lnTo>
                <a:lnTo>
                  <a:pt x="2750" y="15622"/>
                </a:lnTo>
                <a:lnTo>
                  <a:pt x="2531" y="15670"/>
                </a:lnTo>
                <a:lnTo>
                  <a:pt x="2531" y="15670"/>
                </a:lnTo>
                <a:lnTo>
                  <a:pt x="2628" y="15403"/>
                </a:lnTo>
                <a:lnTo>
                  <a:pt x="2725" y="15159"/>
                </a:lnTo>
                <a:lnTo>
                  <a:pt x="2798" y="14965"/>
                </a:lnTo>
                <a:lnTo>
                  <a:pt x="2871" y="14770"/>
                </a:lnTo>
                <a:lnTo>
                  <a:pt x="2896" y="14551"/>
                </a:lnTo>
                <a:lnTo>
                  <a:pt x="2871" y="14454"/>
                </a:lnTo>
                <a:lnTo>
                  <a:pt x="2847" y="14356"/>
                </a:lnTo>
                <a:lnTo>
                  <a:pt x="2823" y="14332"/>
                </a:lnTo>
                <a:lnTo>
                  <a:pt x="2798" y="14332"/>
                </a:lnTo>
                <a:lnTo>
                  <a:pt x="2701" y="14502"/>
                </a:lnTo>
                <a:lnTo>
                  <a:pt x="2604" y="14673"/>
                </a:lnTo>
                <a:lnTo>
                  <a:pt x="2433" y="15038"/>
                </a:lnTo>
                <a:lnTo>
                  <a:pt x="2239" y="15354"/>
                </a:lnTo>
                <a:lnTo>
                  <a:pt x="2141" y="15549"/>
                </a:lnTo>
                <a:lnTo>
                  <a:pt x="2093" y="15719"/>
                </a:lnTo>
                <a:lnTo>
                  <a:pt x="1801" y="15695"/>
                </a:lnTo>
                <a:lnTo>
                  <a:pt x="2117" y="15062"/>
                </a:lnTo>
                <a:lnTo>
                  <a:pt x="2263" y="14746"/>
                </a:lnTo>
                <a:lnTo>
                  <a:pt x="2312" y="14575"/>
                </a:lnTo>
                <a:lnTo>
                  <a:pt x="2336" y="14405"/>
                </a:lnTo>
                <a:lnTo>
                  <a:pt x="2336" y="14381"/>
                </a:lnTo>
                <a:lnTo>
                  <a:pt x="2312" y="14356"/>
                </a:lnTo>
                <a:lnTo>
                  <a:pt x="2263" y="14356"/>
                </a:lnTo>
                <a:lnTo>
                  <a:pt x="1995" y="14648"/>
                </a:lnTo>
                <a:lnTo>
                  <a:pt x="1752" y="14940"/>
                </a:lnTo>
                <a:lnTo>
                  <a:pt x="1533" y="15281"/>
                </a:lnTo>
                <a:lnTo>
                  <a:pt x="1363" y="15622"/>
                </a:lnTo>
                <a:lnTo>
                  <a:pt x="1119" y="15524"/>
                </a:lnTo>
                <a:lnTo>
                  <a:pt x="1144" y="15354"/>
                </a:lnTo>
                <a:lnTo>
                  <a:pt x="1192" y="15208"/>
                </a:lnTo>
                <a:lnTo>
                  <a:pt x="1363" y="14916"/>
                </a:lnTo>
                <a:lnTo>
                  <a:pt x="1582" y="14551"/>
                </a:lnTo>
                <a:lnTo>
                  <a:pt x="1679" y="14356"/>
                </a:lnTo>
                <a:lnTo>
                  <a:pt x="1776" y="14137"/>
                </a:lnTo>
                <a:lnTo>
                  <a:pt x="1776" y="14113"/>
                </a:lnTo>
                <a:lnTo>
                  <a:pt x="1752" y="14089"/>
                </a:lnTo>
                <a:lnTo>
                  <a:pt x="1679" y="14089"/>
                </a:lnTo>
                <a:lnTo>
                  <a:pt x="1460" y="14308"/>
                </a:lnTo>
                <a:lnTo>
                  <a:pt x="1265" y="14502"/>
                </a:lnTo>
                <a:lnTo>
                  <a:pt x="1071" y="14746"/>
                </a:lnTo>
                <a:lnTo>
                  <a:pt x="925" y="14989"/>
                </a:lnTo>
                <a:lnTo>
                  <a:pt x="852" y="15111"/>
                </a:lnTo>
                <a:lnTo>
                  <a:pt x="779" y="15257"/>
                </a:lnTo>
                <a:lnTo>
                  <a:pt x="681" y="15159"/>
                </a:lnTo>
                <a:lnTo>
                  <a:pt x="633" y="15062"/>
                </a:lnTo>
                <a:lnTo>
                  <a:pt x="657" y="14989"/>
                </a:lnTo>
                <a:lnTo>
                  <a:pt x="681" y="14916"/>
                </a:lnTo>
                <a:lnTo>
                  <a:pt x="657" y="14867"/>
                </a:lnTo>
                <a:lnTo>
                  <a:pt x="827" y="14624"/>
                </a:lnTo>
                <a:lnTo>
                  <a:pt x="925" y="14502"/>
                </a:lnTo>
                <a:lnTo>
                  <a:pt x="998" y="14356"/>
                </a:lnTo>
                <a:lnTo>
                  <a:pt x="998" y="14332"/>
                </a:lnTo>
                <a:lnTo>
                  <a:pt x="1022" y="14308"/>
                </a:lnTo>
                <a:lnTo>
                  <a:pt x="998" y="14308"/>
                </a:lnTo>
                <a:lnTo>
                  <a:pt x="998" y="14235"/>
                </a:lnTo>
                <a:lnTo>
                  <a:pt x="973" y="14186"/>
                </a:lnTo>
                <a:lnTo>
                  <a:pt x="900" y="14137"/>
                </a:lnTo>
                <a:lnTo>
                  <a:pt x="827" y="14162"/>
                </a:lnTo>
                <a:lnTo>
                  <a:pt x="681" y="14259"/>
                </a:lnTo>
                <a:lnTo>
                  <a:pt x="535" y="14381"/>
                </a:lnTo>
                <a:lnTo>
                  <a:pt x="535" y="14381"/>
                </a:lnTo>
                <a:lnTo>
                  <a:pt x="560" y="14235"/>
                </a:lnTo>
                <a:lnTo>
                  <a:pt x="633" y="14113"/>
                </a:lnTo>
                <a:lnTo>
                  <a:pt x="681" y="13967"/>
                </a:lnTo>
                <a:lnTo>
                  <a:pt x="779" y="13845"/>
                </a:lnTo>
                <a:lnTo>
                  <a:pt x="973" y="13602"/>
                </a:lnTo>
                <a:lnTo>
                  <a:pt x="1217" y="13407"/>
                </a:lnTo>
                <a:lnTo>
                  <a:pt x="1460" y="13286"/>
                </a:lnTo>
                <a:lnTo>
                  <a:pt x="1703" y="13164"/>
                </a:lnTo>
                <a:lnTo>
                  <a:pt x="1971" y="13091"/>
                </a:lnTo>
                <a:lnTo>
                  <a:pt x="2214" y="13042"/>
                </a:lnTo>
                <a:lnTo>
                  <a:pt x="2750" y="12945"/>
                </a:lnTo>
                <a:lnTo>
                  <a:pt x="3285" y="12823"/>
                </a:lnTo>
                <a:lnTo>
                  <a:pt x="3358" y="12872"/>
                </a:lnTo>
                <a:lnTo>
                  <a:pt x="3431" y="12872"/>
                </a:lnTo>
                <a:lnTo>
                  <a:pt x="3504" y="12848"/>
                </a:lnTo>
                <a:lnTo>
                  <a:pt x="3504" y="12799"/>
                </a:lnTo>
                <a:lnTo>
                  <a:pt x="3528" y="12750"/>
                </a:lnTo>
                <a:lnTo>
                  <a:pt x="3577" y="12702"/>
                </a:lnTo>
                <a:lnTo>
                  <a:pt x="3601" y="12629"/>
                </a:lnTo>
                <a:lnTo>
                  <a:pt x="3601" y="12531"/>
                </a:lnTo>
                <a:lnTo>
                  <a:pt x="3553" y="12483"/>
                </a:lnTo>
                <a:lnTo>
                  <a:pt x="3577" y="11923"/>
                </a:lnTo>
                <a:lnTo>
                  <a:pt x="3577" y="11388"/>
                </a:lnTo>
                <a:lnTo>
                  <a:pt x="3577" y="10293"/>
                </a:lnTo>
                <a:lnTo>
                  <a:pt x="3626" y="7811"/>
                </a:lnTo>
                <a:lnTo>
                  <a:pt x="3626" y="3480"/>
                </a:lnTo>
                <a:lnTo>
                  <a:pt x="3820" y="3528"/>
                </a:lnTo>
                <a:lnTo>
                  <a:pt x="4039" y="3528"/>
                </a:lnTo>
                <a:lnTo>
                  <a:pt x="4258" y="3480"/>
                </a:lnTo>
                <a:lnTo>
                  <a:pt x="4502" y="3431"/>
                </a:lnTo>
                <a:lnTo>
                  <a:pt x="4940" y="3285"/>
                </a:lnTo>
                <a:lnTo>
                  <a:pt x="5305" y="3139"/>
                </a:lnTo>
                <a:lnTo>
                  <a:pt x="5937" y="2896"/>
                </a:lnTo>
                <a:lnTo>
                  <a:pt x="6570" y="2628"/>
                </a:lnTo>
                <a:lnTo>
                  <a:pt x="7203" y="2385"/>
                </a:lnTo>
                <a:lnTo>
                  <a:pt x="7859" y="2141"/>
                </a:lnTo>
                <a:lnTo>
                  <a:pt x="8638" y="1898"/>
                </a:lnTo>
                <a:lnTo>
                  <a:pt x="9441" y="1679"/>
                </a:lnTo>
                <a:lnTo>
                  <a:pt x="11047" y="1290"/>
                </a:lnTo>
                <a:lnTo>
                  <a:pt x="12410" y="974"/>
                </a:lnTo>
                <a:lnTo>
                  <a:pt x="13067" y="803"/>
                </a:lnTo>
                <a:lnTo>
                  <a:pt x="13724" y="584"/>
                </a:lnTo>
                <a:close/>
                <a:moveTo>
                  <a:pt x="13845" y="0"/>
                </a:moveTo>
                <a:lnTo>
                  <a:pt x="13529" y="146"/>
                </a:lnTo>
                <a:lnTo>
                  <a:pt x="13188" y="244"/>
                </a:lnTo>
                <a:lnTo>
                  <a:pt x="12507" y="438"/>
                </a:lnTo>
                <a:lnTo>
                  <a:pt x="11120" y="779"/>
                </a:lnTo>
                <a:lnTo>
                  <a:pt x="9490" y="1168"/>
                </a:lnTo>
                <a:lnTo>
                  <a:pt x="8687" y="1387"/>
                </a:lnTo>
                <a:lnTo>
                  <a:pt x="7908" y="1630"/>
                </a:lnTo>
                <a:lnTo>
                  <a:pt x="7276" y="1849"/>
                </a:lnTo>
                <a:lnTo>
                  <a:pt x="6667" y="2093"/>
                </a:lnTo>
                <a:lnTo>
                  <a:pt x="5451" y="2579"/>
                </a:lnTo>
                <a:lnTo>
                  <a:pt x="4867" y="2798"/>
                </a:lnTo>
                <a:lnTo>
                  <a:pt x="4283" y="2993"/>
                </a:lnTo>
                <a:lnTo>
                  <a:pt x="3893" y="3066"/>
                </a:lnTo>
                <a:lnTo>
                  <a:pt x="3699" y="3115"/>
                </a:lnTo>
                <a:lnTo>
                  <a:pt x="3504" y="3188"/>
                </a:lnTo>
                <a:lnTo>
                  <a:pt x="3382" y="3163"/>
                </a:lnTo>
                <a:lnTo>
                  <a:pt x="3285" y="3188"/>
                </a:lnTo>
                <a:lnTo>
                  <a:pt x="3236" y="3212"/>
                </a:lnTo>
                <a:lnTo>
                  <a:pt x="3188" y="3261"/>
                </a:lnTo>
                <a:lnTo>
                  <a:pt x="3163" y="3309"/>
                </a:lnTo>
                <a:lnTo>
                  <a:pt x="3163" y="3382"/>
                </a:lnTo>
                <a:lnTo>
                  <a:pt x="3163" y="7616"/>
                </a:lnTo>
                <a:lnTo>
                  <a:pt x="3212" y="10098"/>
                </a:lnTo>
                <a:lnTo>
                  <a:pt x="3212" y="11242"/>
                </a:lnTo>
                <a:lnTo>
                  <a:pt x="3212" y="11801"/>
                </a:lnTo>
                <a:lnTo>
                  <a:pt x="3236" y="12385"/>
                </a:lnTo>
                <a:lnTo>
                  <a:pt x="3236" y="12385"/>
                </a:lnTo>
                <a:lnTo>
                  <a:pt x="2920" y="12361"/>
                </a:lnTo>
                <a:lnTo>
                  <a:pt x="2579" y="12385"/>
                </a:lnTo>
                <a:lnTo>
                  <a:pt x="2239" y="12458"/>
                </a:lnTo>
                <a:lnTo>
                  <a:pt x="1898" y="12556"/>
                </a:lnTo>
                <a:lnTo>
                  <a:pt x="1557" y="12677"/>
                </a:lnTo>
                <a:lnTo>
                  <a:pt x="1265" y="12799"/>
                </a:lnTo>
                <a:lnTo>
                  <a:pt x="973" y="12969"/>
                </a:lnTo>
                <a:lnTo>
                  <a:pt x="730" y="13140"/>
                </a:lnTo>
                <a:lnTo>
                  <a:pt x="584" y="13261"/>
                </a:lnTo>
                <a:lnTo>
                  <a:pt x="487" y="13383"/>
                </a:lnTo>
                <a:lnTo>
                  <a:pt x="365" y="13505"/>
                </a:lnTo>
                <a:lnTo>
                  <a:pt x="268" y="13651"/>
                </a:lnTo>
                <a:lnTo>
                  <a:pt x="195" y="13797"/>
                </a:lnTo>
                <a:lnTo>
                  <a:pt x="122" y="13967"/>
                </a:lnTo>
                <a:lnTo>
                  <a:pt x="73" y="14113"/>
                </a:lnTo>
                <a:lnTo>
                  <a:pt x="24" y="14283"/>
                </a:lnTo>
                <a:lnTo>
                  <a:pt x="24" y="14454"/>
                </a:lnTo>
                <a:lnTo>
                  <a:pt x="0" y="14624"/>
                </a:lnTo>
                <a:lnTo>
                  <a:pt x="24" y="14794"/>
                </a:lnTo>
                <a:lnTo>
                  <a:pt x="49" y="14940"/>
                </a:lnTo>
                <a:lnTo>
                  <a:pt x="97" y="15111"/>
                </a:lnTo>
                <a:lnTo>
                  <a:pt x="170" y="15257"/>
                </a:lnTo>
                <a:lnTo>
                  <a:pt x="268" y="15427"/>
                </a:lnTo>
                <a:lnTo>
                  <a:pt x="365" y="15573"/>
                </a:lnTo>
                <a:lnTo>
                  <a:pt x="487" y="15695"/>
                </a:lnTo>
                <a:lnTo>
                  <a:pt x="608" y="15792"/>
                </a:lnTo>
                <a:lnTo>
                  <a:pt x="876" y="15962"/>
                </a:lnTo>
                <a:lnTo>
                  <a:pt x="1144" y="16084"/>
                </a:lnTo>
                <a:lnTo>
                  <a:pt x="1460" y="16157"/>
                </a:lnTo>
                <a:lnTo>
                  <a:pt x="1776" y="16206"/>
                </a:lnTo>
                <a:lnTo>
                  <a:pt x="2093" y="16206"/>
                </a:lnTo>
                <a:lnTo>
                  <a:pt x="2409" y="16181"/>
                </a:lnTo>
                <a:lnTo>
                  <a:pt x="2725" y="16157"/>
                </a:lnTo>
                <a:lnTo>
                  <a:pt x="3042" y="16084"/>
                </a:lnTo>
                <a:lnTo>
                  <a:pt x="3358" y="15987"/>
                </a:lnTo>
                <a:lnTo>
                  <a:pt x="3699" y="15841"/>
                </a:lnTo>
                <a:lnTo>
                  <a:pt x="4015" y="15646"/>
                </a:lnTo>
                <a:lnTo>
                  <a:pt x="4307" y="15451"/>
                </a:lnTo>
                <a:lnTo>
                  <a:pt x="4550" y="15208"/>
                </a:lnTo>
                <a:lnTo>
                  <a:pt x="4672" y="15062"/>
                </a:lnTo>
                <a:lnTo>
                  <a:pt x="4769" y="14916"/>
                </a:lnTo>
                <a:lnTo>
                  <a:pt x="4842" y="14770"/>
                </a:lnTo>
                <a:lnTo>
                  <a:pt x="4891" y="14624"/>
                </a:lnTo>
                <a:lnTo>
                  <a:pt x="4940" y="14527"/>
                </a:lnTo>
                <a:lnTo>
                  <a:pt x="5013" y="14259"/>
                </a:lnTo>
                <a:lnTo>
                  <a:pt x="5061" y="13967"/>
                </a:lnTo>
                <a:lnTo>
                  <a:pt x="5086" y="13675"/>
                </a:lnTo>
                <a:lnTo>
                  <a:pt x="5110" y="13359"/>
                </a:lnTo>
                <a:lnTo>
                  <a:pt x="5086" y="12750"/>
                </a:lnTo>
                <a:lnTo>
                  <a:pt x="5061" y="12166"/>
                </a:lnTo>
                <a:lnTo>
                  <a:pt x="5037" y="10877"/>
                </a:lnTo>
                <a:lnTo>
                  <a:pt x="5037" y="9587"/>
                </a:lnTo>
                <a:lnTo>
                  <a:pt x="5061" y="9125"/>
                </a:lnTo>
                <a:lnTo>
                  <a:pt x="5086" y="8663"/>
                </a:lnTo>
                <a:lnTo>
                  <a:pt x="5110" y="8200"/>
                </a:lnTo>
                <a:lnTo>
                  <a:pt x="5110" y="7738"/>
                </a:lnTo>
                <a:lnTo>
                  <a:pt x="5110" y="7397"/>
                </a:lnTo>
                <a:lnTo>
                  <a:pt x="5086" y="7057"/>
                </a:lnTo>
                <a:lnTo>
                  <a:pt x="5013" y="6740"/>
                </a:lnTo>
                <a:lnTo>
                  <a:pt x="4964" y="6594"/>
                </a:lnTo>
                <a:lnTo>
                  <a:pt x="4891" y="6448"/>
                </a:lnTo>
                <a:lnTo>
                  <a:pt x="5013" y="6424"/>
                </a:lnTo>
                <a:lnTo>
                  <a:pt x="5110" y="6375"/>
                </a:lnTo>
                <a:lnTo>
                  <a:pt x="5402" y="6254"/>
                </a:lnTo>
                <a:lnTo>
                  <a:pt x="5718" y="6132"/>
                </a:lnTo>
                <a:lnTo>
                  <a:pt x="6327" y="5913"/>
                </a:lnTo>
                <a:lnTo>
                  <a:pt x="7373" y="5597"/>
                </a:lnTo>
                <a:lnTo>
                  <a:pt x="8419" y="5305"/>
                </a:lnTo>
                <a:lnTo>
                  <a:pt x="9490" y="5037"/>
                </a:lnTo>
                <a:lnTo>
                  <a:pt x="10560" y="4769"/>
                </a:lnTo>
                <a:lnTo>
                  <a:pt x="11509" y="4550"/>
                </a:lnTo>
                <a:lnTo>
                  <a:pt x="11996" y="4429"/>
                </a:lnTo>
                <a:lnTo>
                  <a:pt x="12458" y="4283"/>
                </a:lnTo>
                <a:lnTo>
                  <a:pt x="12410" y="4429"/>
                </a:lnTo>
                <a:lnTo>
                  <a:pt x="12385" y="4599"/>
                </a:lnTo>
                <a:lnTo>
                  <a:pt x="12385" y="4940"/>
                </a:lnTo>
                <a:lnTo>
                  <a:pt x="12410" y="5548"/>
                </a:lnTo>
                <a:lnTo>
                  <a:pt x="12410" y="6448"/>
                </a:lnTo>
                <a:lnTo>
                  <a:pt x="12410" y="6886"/>
                </a:lnTo>
                <a:lnTo>
                  <a:pt x="12361" y="7349"/>
                </a:lnTo>
                <a:lnTo>
                  <a:pt x="12288" y="8176"/>
                </a:lnTo>
                <a:lnTo>
                  <a:pt x="12215" y="9003"/>
                </a:lnTo>
                <a:lnTo>
                  <a:pt x="12191" y="9538"/>
                </a:lnTo>
                <a:lnTo>
                  <a:pt x="12191" y="9806"/>
                </a:lnTo>
                <a:lnTo>
                  <a:pt x="12239" y="10074"/>
                </a:lnTo>
                <a:lnTo>
                  <a:pt x="11923" y="10098"/>
                </a:lnTo>
                <a:lnTo>
                  <a:pt x="11582" y="10147"/>
                </a:lnTo>
                <a:lnTo>
                  <a:pt x="10925" y="10268"/>
                </a:lnTo>
                <a:lnTo>
                  <a:pt x="10560" y="10366"/>
                </a:lnTo>
                <a:lnTo>
                  <a:pt x="10390" y="10439"/>
                </a:lnTo>
                <a:lnTo>
                  <a:pt x="10244" y="10512"/>
                </a:lnTo>
                <a:lnTo>
                  <a:pt x="10074" y="10585"/>
                </a:lnTo>
                <a:lnTo>
                  <a:pt x="9928" y="10706"/>
                </a:lnTo>
                <a:lnTo>
                  <a:pt x="9782" y="10828"/>
                </a:lnTo>
                <a:lnTo>
                  <a:pt x="9660" y="10950"/>
                </a:lnTo>
                <a:lnTo>
                  <a:pt x="9490" y="11217"/>
                </a:lnTo>
                <a:lnTo>
                  <a:pt x="9368" y="11485"/>
                </a:lnTo>
                <a:lnTo>
                  <a:pt x="9295" y="11801"/>
                </a:lnTo>
                <a:lnTo>
                  <a:pt x="9246" y="12093"/>
                </a:lnTo>
                <a:lnTo>
                  <a:pt x="9271" y="12239"/>
                </a:lnTo>
                <a:lnTo>
                  <a:pt x="9295" y="12410"/>
                </a:lnTo>
                <a:lnTo>
                  <a:pt x="9319" y="12531"/>
                </a:lnTo>
                <a:lnTo>
                  <a:pt x="9392" y="12677"/>
                </a:lnTo>
                <a:lnTo>
                  <a:pt x="9441" y="12823"/>
                </a:lnTo>
                <a:lnTo>
                  <a:pt x="9538" y="12945"/>
                </a:lnTo>
                <a:lnTo>
                  <a:pt x="9636" y="13067"/>
                </a:lnTo>
                <a:lnTo>
                  <a:pt x="9757" y="13164"/>
                </a:lnTo>
                <a:lnTo>
                  <a:pt x="10001" y="13334"/>
                </a:lnTo>
                <a:lnTo>
                  <a:pt x="10244" y="13432"/>
                </a:lnTo>
                <a:lnTo>
                  <a:pt x="10293" y="13505"/>
                </a:lnTo>
                <a:lnTo>
                  <a:pt x="10341" y="13529"/>
                </a:lnTo>
                <a:lnTo>
                  <a:pt x="10390" y="13529"/>
                </a:lnTo>
                <a:lnTo>
                  <a:pt x="10463" y="13505"/>
                </a:lnTo>
                <a:lnTo>
                  <a:pt x="10779" y="13578"/>
                </a:lnTo>
                <a:lnTo>
                  <a:pt x="11096" y="13626"/>
                </a:lnTo>
                <a:lnTo>
                  <a:pt x="11655" y="13626"/>
                </a:lnTo>
                <a:lnTo>
                  <a:pt x="12093" y="13578"/>
                </a:lnTo>
                <a:lnTo>
                  <a:pt x="12288" y="13529"/>
                </a:lnTo>
                <a:lnTo>
                  <a:pt x="12483" y="13480"/>
                </a:lnTo>
                <a:lnTo>
                  <a:pt x="12653" y="13432"/>
                </a:lnTo>
                <a:lnTo>
                  <a:pt x="12848" y="13359"/>
                </a:lnTo>
                <a:lnTo>
                  <a:pt x="13018" y="13261"/>
                </a:lnTo>
                <a:lnTo>
                  <a:pt x="13164" y="13164"/>
                </a:lnTo>
                <a:lnTo>
                  <a:pt x="13334" y="13042"/>
                </a:lnTo>
                <a:lnTo>
                  <a:pt x="13480" y="12921"/>
                </a:lnTo>
                <a:lnTo>
                  <a:pt x="13602" y="12775"/>
                </a:lnTo>
                <a:lnTo>
                  <a:pt x="13724" y="12629"/>
                </a:lnTo>
                <a:lnTo>
                  <a:pt x="13845" y="12483"/>
                </a:lnTo>
                <a:lnTo>
                  <a:pt x="13943" y="12312"/>
                </a:lnTo>
                <a:lnTo>
                  <a:pt x="14040" y="12142"/>
                </a:lnTo>
                <a:lnTo>
                  <a:pt x="14113" y="11947"/>
                </a:lnTo>
                <a:lnTo>
                  <a:pt x="14162" y="11753"/>
                </a:lnTo>
                <a:lnTo>
                  <a:pt x="14210" y="11558"/>
                </a:lnTo>
                <a:lnTo>
                  <a:pt x="14210" y="11485"/>
                </a:lnTo>
                <a:lnTo>
                  <a:pt x="14186" y="11412"/>
                </a:lnTo>
                <a:lnTo>
                  <a:pt x="14235" y="11120"/>
                </a:lnTo>
                <a:lnTo>
                  <a:pt x="14283" y="10852"/>
                </a:lnTo>
                <a:lnTo>
                  <a:pt x="14308" y="10268"/>
                </a:lnTo>
                <a:lnTo>
                  <a:pt x="14332" y="9684"/>
                </a:lnTo>
                <a:lnTo>
                  <a:pt x="14356" y="9125"/>
                </a:lnTo>
                <a:lnTo>
                  <a:pt x="14405" y="8298"/>
                </a:lnTo>
                <a:lnTo>
                  <a:pt x="14429" y="7470"/>
                </a:lnTo>
                <a:lnTo>
                  <a:pt x="14429" y="6643"/>
                </a:lnTo>
                <a:lnTo>
                  <a:pt x="14405" y="5791"/>
                </a:lnTo>
                <a:lnTo>
                  <a:pt x="14356" y="5013"/>
                </a:lnTo>
                <a:lnTo>
                  <a:pt x="14283" y="4234"/>
                </a:lnTo>
                <a:lnTo>
                  <a:pt x="14235" y="3455"/>
                </a:lnTo>
                <a:lnTo>
                  <a:pt x="14186" y="2677"/>
                </a:lnTo>
                <a:lnTo>
                  <a:pt x="14186" y="2093"/>
                </a:lnTo>
                <a:lnTo>
                  <a:pt x="14186" y="1509"/>
                </a:lnTo>
                <a:lnTo>
                  <a:pt x="14186" y="901"/>
                </a:lnTo>
                <a:lnTo>
                  <a:pt x="14162" y="609"/>
                </a:lnTo>
                <a:lnTo>
                  <a:pt x="14137" y="317"/>
                </a:lnTo>
                <a:lnTo>
                  <a:pt x="14162" y="244"/>
                </a:lnTo>
                <a:lnTo>
                  <a:pt x="14137" y="171"/>
                </a:lnTo>
                <a:lnTo>
                  <a:pt x="14113" y="122"/>
                </a:lnTo>
                <a:lnTo>
                  <a:pt x="14089" y="73"/>
                </a:lnTo>
                <a:lnTo>
                  <a:pt x="14040" y="25"/>
                </a:lnTo>
                <a:lnTo>
                  <a:pt x="1399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031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4;p13">
            <a:extLst>
              <a:ext uri="{FF2B5EF4-FFF2-40B4-BE49-F238E27FC236}">
                <a16:creationId xmlns:a16="http://schemas.microsoft.com/office/drawing/2014/main" id="{CCD02180-9DD0-4A88-85E7-66B48C53873E}"/>
              </a:ext>
            </a:extLst>
          </p:cNvPr>
          <p:cNvSpPr txBox="1">
            <a:spLocks/>
          </p:cNvSpPr>
          <p:nvPr/>
        </p:nvSpPr>
        <p:spPr>
          <a:xfrm>
            <a:off x="5659639" y="1476394"/>
            <a:ext cx="3343320" cy="2707613"/>
          </a:xfrm>
          <a:prstGeom prst="rect">
            <a:avLst/>
          </a:prstGeom>
          <a:noFill/>
          <a:ln>
            <a:noFill/>
          </a:ln>
          <a:effectLst>
            <a:outerShdw blurRad="14288" dist="9525" dir="5400000" algn="bl" rotWithShape="0">
              <a:schemeClr val="lt2">
                <a:alpha val="70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itter Thin"/>
              <a:buChar char="✘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itter Thin"/>
              <a:buChar char="✗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itter Thin"/>
              <a:buChar char="■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●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○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■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●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○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000"/>
              <a:buFont typeface="Bitter Thin"/>
              <a:buChar char="■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9pPr>
          </a:lstStyle>
          <a:p>
            <a:pPr marL="0" indent="0" algn="ctr">
              <a:buFont typeface="Bitter Thin"/>
              <a:buNone/>
            </a:pPr>
            <a:r>
              <a:rPr lang="en-US" sz="1800"/>
              <a:t>Nakon njih nastupile su pjesnikinje Barbanštine koje su na čakavskom izričaju pripovijedale o običajima i govorile svoje pjesme. Nastupile su Nevia Kožljan, Elis Konović, Rita Brgić Stokić i Nives Trošt. </a:t>
            </a:r>
          </a:p>
        </p:txBody>
      </p:sp>
      <p:sp>
        <p:nvSpPr>
          <p:cNvPr id="3" name="Google Shape;61;p12">
            <a:extLst>
              <a:ext uri="{FF2B5EF4-FFF2-40B4-BE49-F238E27FC236}">
                <a16:creationId xmlns:a16="http://schemas.microsoft.com/office/drawing/2014/main" id="{47476CDF-579A-4384-81B1-B22F227AA87A}"/>
              </a:ext>
            </a:extLst>
          </p:cNvPr>
          <p:cNvSpPr txBox="1">
            <a:spLocks/>
          </p:cNvSpPr>
          <p:nvPr/>
        </p:nvSpPr>
        <p:spPr>
          <a:xfrm>
            <a:off x="507941" y="367073"/>
            <a:ext cx="5136900" cy="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r>
              <a:rPr lang="en-US" sz="2400"/>
              <a:t>Nevia Kožljan</a:t>
            </a:r>
            <a:endParaRPr lang="hr-HR"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E2E957-976B-4DCA-B963-38A55DF876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901" y="882503"/>
            <a:ext cx="5142738" cy="385705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73389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1;p12">
            <a:extLst>
              <a:ext uri="{FF2B5EF4-FFF2-40B4-BE49-F238E27FC236}">
                <a16:creationId xmlns:a16="http://schemas.microsoft.com/office/drawing/2014/main" id="{47476CDF-579A-4384-81B1-B22F227AA87A}"/>
              </a:ext>
            </a:extLst>
          </p:cNvPr>
          <p:cNvSpPr txBox="1">
            <a:spLocks/>
          </p:cNvSpPr>
          <p:nvPr/>
        </p:nvSpPr>
        <p:spPr>
          <a:xfrm>
            <a:off x="507941" y="367073"/>
            <a:ext cx="5136900" cy="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r>
              <a:rPr lang="en-US" sz="2400"/>
              <a:t>Elis Konović</a:t>
            </a:r>
            <a:endParaRPr lang="hr-HR" sz="2400"/>
          </a:p>
        </p:txBody>
      </p:sp>
    </p:spTree>
    <p:extLst>
      <p:ext uri="{BB962C8B-B14F-4D97-AF65-F5344CB8AC3E}">
        <p14:creationId xmlns:p14="http://schemas.microsoft.com/office/powerpoint/2010/main" val="2799506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1;p12">
            <a:extLst>
              <a:ext uri="{FF2B5EF4-FFF2-40B4-BE49-F238E27FC236}">
                <a16:creationId xmlns:a16="http://schemas.microsoft.com/office/drawing/2014/main" id="{47476CDF-579A-4384-81B1-B22F227AA87A}"/>
              </a:ext>
            </a:extLst>
          </p:cNvPr>
          <p:cNvSpPr txBox="1">
            <a:spLocks/>
          </p:cNvSpPr>
          <p:nvPr/>
        </p:nvSpPr>
        <p:spPr>
          <a:xfrm>
            <a:off x="507941" y="367073"/>
            <a:ext cx="5136900" cy="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r>
              <a:rPr lang="en-US" sz="2400"/>
              <a:t>Rita Brgić Stokić</a:t>
            </a:r>
            <a:endParaRPr lang="hr-HR" sz="2400"/>
          </a:p>
        </p:txBody>
      </p:sp>
    </p:spTree>
    <p:extLst>
      <p:ext uri="{BB962C8B-B14F-4D97-AF65-F5344CB8AC3E}">
        <p14:creationId xmlns:p14="http://schemas.microsoft.com/office/powerpoint/2010/main" val="2541133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1;p12">
            <a:extLst>
              <a:ext uri="{FF2B5EF4-FFF2-40B4-BE49-F238E27FC236}">
                <a16:creationId xmlns:a16="http://schemas.microsoft.com/office/drawing/2014/main" id="{47476CDF-579A-4384-81B1-B22F227AA87A}"/>
              </a:ext>
            </a:extLst>
          </p:cNvPr>
          <p:cNvSpPr txBox="1">
            <a:spLocks/>
          </p:cNvSpPr>
          <p:nvPr/>
        </p:nvSpPr>
        <p:spPr>
          <a:xfrm>
            <a:off x="507941" y="367073"/>
            <a:ext cx="5136900" cy="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r>
              <a:rPr lang="en-US" sz="2400"/>
              <a:t>Nives Trošt</a:t>
            </a:r>
            <a:endParaRPr lang="hr-HR" sz="2400"/>
          </a:p>
        </p:txBody>
      </p:sp>
    </p:spTree>
    <p:extLst>
      <p:ext uri="{BB962C8B-B14F-4D97-AF65-F5344CB8AC3E}">
        <p14:creationId xmlns:p14="http://schemas.microsoft.com/office/powerpoint/2010/main" val="202371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4;p13">
            <a:extLst>
              <a:ext uri="{FF2B5EF4-FFF2-40B4-BE49-F238E27FC236}">
                <a16:creationId xmlns:a16="http://schemas.microsoft.com/office/drawing/2014/main" id="{CCD02180-9DD0-4A88-85E7-66B48C53873E}"/>
              </a:ext>
            </a:extLst>
          </p:cNvPr>
          <p:cNvSpPr txBox="1">
            <a:spLocks/>
          </p:cNvSpPr>
          <p:nvPr/>
        </p:nvSpPr>
        <p:spPr>
          <a:xfrm>
            <a:off x="4459627" y="521489"/>
            <a:ext cx="2769173" cy="3338298"/>
          </a:xfrm>
          <a:prstGeom prst="rect">
            <a:avLst/>
          </a:prstGeom>
          <a:noFill/>
          <a:ln>
            <a:noFill/>
          </a:ln>
          <a:effectLst>
            <a:outerShdw blurRad="14288" dist="9525" dir="5400000" algn="bl" rotWithShape="0">
              <a:schemeClr val="lt2">
                <a:alpha val="70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itter Thin"/>
              <a:buChar char="✘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itter Thin"/>
              <a:buChar char="✗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itter Thin"/>
              <a:buChar char="■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●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○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■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●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○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000"/>
              <a:buFont typeface="Bitter Thin"/>
              <a:buChar char="■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9pPr>
          </a:lstStyle>
          <a:p>
            <a:pPr marL="0" indent="0" algn="ctr">
              <a:buFont typeface="Bitter Thin"/>
              <a:buNone/>
            </a:pPr>
            <a:r>
              <a:rPr lang="en-US" sz="1800"/>
              <a:t>Nakon kulturno-umjetničkog dijela, projekt se nastavio prezentiranjem domaće gastro tradicije. Spremljeni su domači njoki,</a:t>
            </a:r>
            <a:r>
              <a:rPr lang="hr-HR" sz="1800"/>
              <a:t> </a:t>
            </a:r>
            <a:r>
              <a:rPr lang="en-US" sz="1800"/>
              <a:t>pljukanci,</a:t>
            </a:r>
            <a:r>
              <a:rPr lang="hr-HR" sz="1800"/>
              <a:t> fuži, </a:t>
            </a:r>
            <a:r>
              <a:rPr lang="en-US" sz="1800"/>
              <a:t>šugo, domači </a:t>
            </a:r>
            <a:r>
              <a:rPr lang="hr-HR" sz="1800"/>
              <a:t>k</a:t>
            </a:r>
            <a:r>
              <a:rPr lang="en-US" sz="1800"/>
              <a:t>ruh</a:t>
            </a:r>
            <a:r>
              <a:rPr lang="hr-HR" sz="1800"/>
              <a:t>, mulinci i </a:t>
            </a:r>
            <a:r>
              <a:rPr lang="en-US" sz="1800"/>
              <a:t>kroštule. Paričali su nam to Vjekoslav Prajz, Nevija Kožljan i Branka Bartulić. Degustaciji su se pridružili gosti Projekta.</a:t>
            </a:r>
          </a:p>
        </p:txBody>
      </p:sp>
      <p:sp>
        <p:nvSpPr>
          <p:cNvPr id="3" name="Google Shape;61;p12">
            <a:extLst>
              <a:ext uri="{FF2B5EF4-FFF2-40B4-BE49-F238E27FC236}">
                <a16:creationId xmlns:a16="http://schemas.microsoft.com/office/drawing/2014/main" id="{47476CDF-579A-4384-81B1-B22F227AA87A}"/>
              </a:ext>
            </a:extLst>
          </p:cNvPr>
          <p:cNvSpPr txBox="1">
            <a:spLocks/>
          </p:cNvSpPr>
          <p:nvPr/>
        </p:nvSpPr>
        <p:spPr>
          <a:xfrm>
            <a:off x="495466" y="372987"/>
            <a:ext cx="4018934" cy="479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r>
              <a:rPr lang="hr-HR" sz="1800"/>
              <a:t>D</a:t>
            </a:r>
            <a:r>
              <a:rPr lang="en-US" sz="1800"/>
              <a:t>omać</a:t>
            </a:r>
            <a:r>
              <a:rPr lang="hr-HR" sz="1800"/>
              <a:t>a</a:t>
            </a:r>
            <a:r>
              <a:rPr lang="en-US" sz="1800"/>
              <a:t> gastro tradicij</a:t>
            </a:r>
            <a:r>
              <a:rPr lang="hr-HR" sz="1800"/>
              <a:t>a</a:t>
            </a:r>
          </a:p>
        </p:txBody>
      </p:sp>
      <p:sp>
        <p:nvSpPr>
          <p:cNvPr id="8" name="Google Shape;711;p46">
            <a:extLst>
              <a:ext uri="{FF2B5EF4-FFF2-40B4-BE49-F238E27FC236}">
                <a16:creationId xmlns:a16="http://schemas.microsoft.com/office/drawing/2014/main" id="{10EF53FD-E498-40F8-8048-A936F083BEBD}"/>
              </a:ext>
            </a:extLst>
          </p:cNvPr>
          <p:cNvSpPr/>
          <p:nvPr/>
        </p:nvSpPr>
        <p:spPr>
          <a:xfrm>
            <a:off x="961222" y="448523"/>
            <a:ext cx="327938" cy="332166"/>
          </a:xfrm>
          <a:custGeom>
            <a:avLst/>
            <a:gdLst/>
            <a:ahLst/>
            <a:cxnLst/>
            <a:rect l="l" t="t" r="r" b="b"/>
            <a:pathLst>
              <a:path w="16985" h="17204" extrusionOk="0">
                <a:moveTo>
                  <a:pt x="8906" y="7252"/>
                </a:moveTo>
                <a:lnTo>
                  <a:pt x="8833" y="7349"/>
                </a:lnTo>
                <a:lnTo>
                  <a:pt x="8784" y="7446"/>
                </a:lnTo>
                <a:lnTo>
                  <a:pt x="8760" y="7616"/>
                </a:lnTo>
                <a:lnTo>
                  <a:pt x="8784" y="7689"/>
                </a:lnTo>
                <a:lnTo>
                  <a:pt x="8809" y="7762"/>
                </a:lnTo>
                <a:lnTo>
                  <a:pt x="8833" y="7787"/>
                </a:lnTo>
                <a:lnTo>
                  <a:pt x="8882" y="7811"/>
                </a:lnTo>
                <a:lnTo>
                  <a:pt x="8955" y="7811"/>
                </a:lnTo>
                <a:lnTo>
                  <a:pt x="9028" y="7738"/>
                </a:lnTo>
                <a:lnTo>
                  <a:pt x="9052" y="7714"/>
                </a:lnTo>
                <a:lnTo>
                  <a:pt x="9028" y="7665"/>
                </a:lnTo>
                <a:lnTo>
                  <a:pt x="8979" y="7470"/>
                </a:lnTo>
                <a:lnTo>
                  <a:pt x="8979" y="7397"/>
                </a:lnTo>
                <a:lnTo>
                  <a:pt x="8979" y="7300"/>
                </a:lnTo>
                <a:lnTo>
                  <a:pt x="8979" y="7276"/>
                </a:lnTo>
                <a:lnTo>
                  <a:pt x="8955" y="7252"/>
                </a:lnTo>
                <a:close/>
                <a:moveTo>
                  <a:pt x="1363" y="414"/>
                </a:moveTo>
                <a:lnTo>
                  <a:pt x="1533" y="463"/>
                </a:lnTo>
                <a:lnTo>
                  <a:pt x="1728" y="560"/>
                </a:lnTo>
                <a:lnTo>
                  <a:pt x="1898" y="657"/>
                </a:lnTo>
                <a:lnTo>
                  <a:pt x="2190" y="876"/>
                </a:lnTo>
                <a:lnTo>
                  <a:pt x="2750" y="1363"/>
                </a:lnTo>
                <a:lnTo>
                  <a:pt x="3261" y="1874"/>
                </a:lnTo>
                <a:lnTo>
                  <a:pt x="4283" y="2945"/>
                </a:lnTo>
                <a:lnTo>
                  <a:pt x="6327" y="5013"/>
                </a:lnTo>
                <a:lnTo>
                  <a:pt x="8395" y="7106"/>
                </a:lnTo>
                <a:lnTo>
                  <a:pt x="6984" y="8395"/>
                </a:lnTo>
                <a:lnTo>
                  <a:pt x="6887" y="8298"/>
                </a:lnTo>
                <a:lnTo>
                  <a:pt x="6765" y="8225"/>
                </a:lnTo>
                <a:lnTo>
                  <a:pt x="6668" y="8176"/>
                </a:lnTo>
                <a:lnTo>
                  <a:pt x="6570" y="8152"/>
                </a:lnTo>
                <a:lnTo>
                  <a:pt x="6497" y="8127"/>
                </a:lnTo>
                <a:lnTo>
                  <a:pt x="6424" y="8054"/>
                </a:lnTo>
                <a:lnTo>
                  <a:pt x="6351" y="8030"/>
                </a:lnTo>
                <a:lnTo>
                  <a:pt x="6303" y="8030"/>
                </a:lnTo>
                <a:lnTo>
                  <a:pt x="6230" y="8054"/>
                </a:lnTo>
                <a:lnTo>
                  <a:pt x="6181" y="8103"/>
                </a:lnTo>
                <a:lnTo>
                  <a:pt x="6084" y="8200"/>
                </a:lnTo>
                <a:lnTo>
                  <a:pt x="6011" y="8249"/>
                </a:lnTo>
                <a:lnTo>
                  <a:pt x="5938" y="8225"/>
                </a:lnTo>
                <a:lnTo>
                  <a:pt x="5889" y="8152"/>
                </a:lnTo>
                <a:lnTo>
                  <a:pt x="5816" y="7981"/>
                </a:lnTo>
                <a:lnTo>
                  <a:pt x="5767" y="7835"/>
                </a:lnTo>
                <a:lnTo>
                  <a:pt x="5694" y="7787"/>
                </a:lnTo>
                <a:lnTo>
                  <a:pt x="5646" y="7787"/>
                </a:lnTo>
                <a:lnTo>
                  <a:pt x="5500" y="7860"/>
                </a:lnTo>
                <a:lnTo>
                  <a:pt x="5402" y="7981"/>
                </a:lnTo>
                <a:lnTo>
                  <a:pt x="5305" y="7787"/>
                </a:lnTo>
                <a:lnTo>
                  <a:pt x="5232" y="7616"/>
                </a:lnTo>
                <a:lnTo>
                  <a:pt x="5208" y="7568"/>
                </a:lnTo>
                <a:lnTo>
                  <a:pt x="5159" y="7543"/>
                </a:lnTo>
                <a:lnTo>
                  <a:pt x="5086" y="7543"/>
                </a:lnTo>
                <a:lnTo>
                  <a:pt x="5013" y="7568"/>
                </a:lnTo>
                <a:lnTo>
                  <a:pt x="4964" y="7641"/>
                </a:lnTo>
                <a:lnTo>
                  <a:pt x="4672" y="7616"/>
                </a:lnTo>
                <a:lnTo>
                  <a:pt x="4672" y="7495"/>
                </a:lnTo>
                <a:lnTo>
                  <a:pt x="4648" y="7422"/>
                </a:lnTo>
                <a:lnTo>
                  <a:pt x="4575" y="7373"/>
                </a:lnTo>
                <a:lnTo>
                  <a:pt x="4526" y="7349"/>
                </a:lnTo>
                <a:lnTo>
                  <a:pt x="4453" y="7373"/>
                </a:lnTo>
                <a:lnTo>
                  <a:pt x="4332" y="7446"/>
                </a:lnTo>
                <a:lnTo>
                  <a:pt x="4283" y="7470"/>
                </a:lnTo>
                <a:lnTo>
                  <a:pt x="4210" y="7495"/>
                </a:lnTo>
                <a:lnTo>
                  <a:pt x="4161" y="7470"/>
                </a:lnTo>
                <a:lnTo>
                  <a:pt x="4161" y="7422"/>
                </a:lnTo>
                <a:lnTo>
                  <a:pt x="4161" y="7276"/>
                </a:lnTo>
                <a:lnTo>
                  <a:pt x="4210" y="7081"/>
                </a:lnTo>
                <a:lnTo>
                  <a:pt x="4210" y="7008"/>
                </a:lnTo>
                <a:lnTo>
                  <a:pt x="4161" y="6960"/>
                </a:lnTo>
                <a:lnTo>
                  <a:pt x="4113" y="6935"/>
                </a:lnTo>
                <a:lnTo>
                  <a:pt x="4064" y="6960"/>
                </a:lnTo>
                <a:lnTo>
                  <a:pt x="3967" y="7008"/>
                </a:lnTo>
                <a:lnTo>
                  <a:pt x="3845" y="7081"/>
                </a:lnTo>
                <a:lnTo>
                  <a:pt x="3748" y="7081"/>
                </a:lnTo>
                <a:lnTo>
                  <a:pt x="3699" y="7033"/>
                </a:lnTo>
                <a:lnTo>
                  <a:pt x="3699" y="6960"/>
                </a:lnTo>
                <a:lnTo>
                  <a:pt x="3723" y="6838"/>
                </a:lnTo>
                <a:lnTo>
                  <a:pt x="3675" y="6741"/>
                </a:lnTo>
                <a:lnTo>
                  <a:pt x="3650" y="6716"/>
                </a:lnTo>
                <a:lnTo>
                  <a:pt x="3602" y="6716"/>
                </a:lnTo>
                <a:lnTo>
                  <a:pt x="3456" y="6765"/>
                </a:lnTo>
                <a:lnTo>
                  <a:pt x="3334" y="6741"/>
                </a:lnTo>
                <a:lnTo>
                  <a:pt x="3237" y="6692"/>
                </a:lnTo>
                <a:lnTo>
                  <a:pt x="3164" y="6619"/>
                </a:lnTo>
                <a:lnTo>
                  <a:pt x="3115" y="6522"/>
                </a:lnTo>
                <a:lnTo>
                  <a:pt x="3091" y="6424"/>
                </a:lnTo>
                <a:lnTo>
                  <a:pt x="3091" y="6303"/>
                </a:lnTo>
                <a:lnTo>
                  <a:pt x="3115" y="6205"/>
                </a:lnTo>
                <a:lnTo>
                  <a:pt x="3139" y="6132"/>
                </a:lnTo>
                <a:lnTo>
                  <a:pt x="3091" y="6059"/>
                </a:lnTo>
                <a:lnTo>
                  <a:pt x="3018" y="6035"/>
                </a:lnTo>
                <a:lnTo>
                  <a:pt x="2945" y="6035"/>
                </a:lnTo>
                <a:lnTo>
                  <a:pt x="2823" y="6084"/>
                </a:lnTo>
                <a:lnTo>
                  <a:pt x="2701" y="6132"/>
                </a:lnTo>
                <a:lnTo>
                  <a:pt x="2653" y="6059"/>
                </a:lnTo>
                <a:lnTo>
                  <a:pt x="2604" y="5962"/>
                </a:lnTo>
                <a:lnTo>
                  <a:pt x="2604" y="5767"/>
                </a:lnTo>
                <a:lnTo>
                  <a:pt x="2580" y="5573"/>
                </a:lnTo>
                <a:lnTo>
                  <a:pt x="2531" y="5524"/>
                </a:lnTo>
                <a:lnTo>
                  <a:pt x="2482" y="5500"/>
                </a:lnTo>
                <a:lnTo>
                  <a:pt x="2409" y="5500"/>
                </a:lnTo>
                <a:lnTo>
                  <a:pt x="2361" y="5524"/>
                </a:lnTo>
                <a:lnTo>
                  <a:pt x="2263" y="5427"/>
                </a:lnTo>
                <a:lnTo>
                  <a:pt x="2190" y="5305"/>
                </a:lnTo>
                <a:lnTo>
                  <a:pt x="2190" y="5183"/>
                </a:lnTo>
                <a:lnTo>
                  <a:pt x="2215" y="5062"/>
                </a:lnTo>
                <a:lnTo>
                  <a:pt x="2215" y="4989"/>
                </a:lnTo>
                <a:lnTo>
                  <a:pt x="2190" y="4916"/>
                </a:lnTo>
                <a:lnTo>
                  <a:pt x="2117" y="4867"/>
                </a:lnTo>
                <a:lnTo>
                  <a:pt x="2020" y="4867"/>
                </a:lnTo>
                <a:lnTo>
                  <a:pt x="1898" y="4891"/>
                </a:lnTo>
                <a:lnTo>
                  <a:pt x="1801" y="4867"/>
                </a:lnTo>
                <a:lnTo>
                  <a:pt x="1752" y="4794"/>
                </a:lnTo>
                <a:lnTo>
                  <a:pt x="1704" y="4697"/>
                </a:lnTo>
                <a:lnTo>
                  <a:pt x="1655" y="4575"/>
                </a:lnTo>
                <a:lnTo>
                  <a:pt x="1655" y="4453"/>
                </a:lnTo>
                <a:lnTo>
                  <a:pt x="1655" y="4234"/>
                </a:lnTo>
                <a:lnTo>
                  <a:pt x="1655" y="4186"/>
                </a:lnTo>
                <a:lnTo>
                  <a:pt x="1631" y="4137"/>
                </a:lnTo>
                <a:lnTo>
                  <a:pt x="1582" y="4088"/>
                </a:lnTo>
                <a:lnTo>
                  <a:pt x="1558" y="4088"/>
                </a:lnTo>
                <a:lnTo>
                  <a:pt x="1460" y="4064"/>
                </a:lnTo>
                <a:lnTo>
                  <a:pt x="1363" y="4113"/>
                </a:lnTo>
                <a:lnTo>
                  <a:pt x="1266" y="4186"/>
                </a:lnTo>
                <a:lnTo>
                  <a:pt x="1217" y="3942"/>
                </a:lnTo>
                <a:lnTo>
                  <a:pt x="1193" y="3699"/>
                </a:lnTo>
                <a:lnTo>
                  <a:pt x="1193" y="3650"/>
                </a:lnTo>
                <a:lnTo>
                  <a:pt x="1144" y="3626"/>
                </a:lnTo>
                <a:lnTo>
                  <a:pt x="1095" y="3602"/>
                </a:lnTo>
                <a:lnTo>
                  <a:pt x="974" y="3602"/>
                </a:lnTo>
                <a:lnTo>
                  <a:pt x="925" y="3529"/>
                </a:lnTo>
                <a:lnTo>
                  <a:pt x="925" y="3431"/>
                </a:lnTo>
                <a:lnTo>
                  <a:pt x="925" y="3310"/>
                </a:lnTo>
                <a:lnTo>
                  <a:pt x="949" y="3042"/>
                </a:lnTo>
                <a:lnTo>
                  <a:pt x="974" y="2896"/>
                </a:lnTo>
                <a:lnTo>
                  <a:pt x="974" y="2823"/>
                </a:lnTo>
                <a:lnTo>
                  <a:pt x="949" y="2774"/>
                </a:lnTo>
                <a:lnTo>
                  <a:pt x="925" y="2726"/>
                </a:lnTo>
                <a:lnTo>
                  <a:pt x="852" y="2701"/>
                </a:lnTo>
                <a:lnTo>
                  <a:pt x="658" y="2701"/>
                </a:lnTo>
                <a:lnTo>
                  <a:pt x="682" y="2044"/>
                </a:lnTo>
                <a:lnTo>
                  <a:pt x="658" y="1971"/>
                </a:lnTo>
                <a:lnTo>
                  <a:pt x="633" y="1923"/>
                </a:lnTo>
                <a:lnTo>
                  <a:pt x="585" y="1898"/>
                </a:lnTo>
                <a:lnTo>
                  <a:pt x="512" y="1874"/>
                </a:lnTo>
                <a:lnTo>
                  <a:pt x="317" y="1898"/>
                </a:lnTo>
                <a:lnTo>
                  <a:pt x="317" y="1704"/>
                </a:lnTo>
                <a:lnTo>
                  <a:pt x="293" y="1509"/>
                </a:lnTo>
                <a:lnTo>
                  <a:pt x="317" y="1460"/>
                </a:lnTo>
                <a:lnTo>
                  <a:pt x="366" y="1193"/>
                </a:lnTo>
                <a:lnTo>
                  <a:pt x="463" y="949"/>
                </a:lnTo>
                <a:lnTo>
                  <a:pt x="536" y="828"/>
                </a:lnTo>
                <a:lnTo>
                  <a:pt x="609" y="730"/>
                </a:lnTo>
                <a:lnTo>
                  <a:pt x="706" y="633"/>
                </a:lnTo>
                <a:lnTo>
                  <a:pt x="828" y="536"/>
                </a:lnTo>
                <a:lnTo>
                  <a:pt x="998" y="463"/>
                </a:lnTo>
                <a:lnTo>
                  <a:pt x="1168" y="414"/>
                </a:lnTo>
                <a:close/>
                <a:moveTo>
                  <a:pt x="1241" y="14357"/>
                </a:moveTo>
                <a:lnTo>
                  <a:pt x="1266" y="14527"/>
                </a:lnTo>
                <a:lnTo>
                  <a:pt x="1339" y="14770"/>
                </a:lnTo>
                <a:lnTo>
                  <a:pt x="1266" y="14795"/>
                </a:lnTo>
                <a:lnTo>
                  <a:pt x="1193" y="14843"/>
                </a:lnTo>
                <a:lnTo>
                  <a:pt x="1071" y="14624"/>
                </a:lnTo>
                <a:lnTo>
                  <a:pt x="1047" y="14576"/>
                </a:lnTo>
                <a:lnTo>
                  <a:pt x="1241" y="14357"/>
                </a:lnTo>
                <a:close/>
                <a:moveTo>
                  <a:pt x="12970" y="1631"/>
                </a:moveTo>
                <a:lnTo>
                  <a:pt x="12629" y="2093"/>
                </a:lnTo>
                <a:lnTo>
                  <a:pt x="12313" y="2580"/>
                </a:lnTo>
                <a:lnTo>
                  <a:pt x="11996" y="3066"/>
                </a:lnTo>
                <a:lnTo>
                  <a:pt x="11729" y="3577"/>
                </a:lnTo>
                <a:lnTo>
                  <a:pt x="11680" y="3650"/>
                </a:lnTo>
                <a:lnTo>
                  <a:pt x="11680" y="3723"/>
                </a:lnTo>
                <a:lnTo>
                  <a:pt x="11680" y="3772"/>
                </a:lnTo>
                <a:lnTo>
                  <a:pt x="11704" y="3821"/>
                </a:lnTo>
                <a:lnTo>
                  <a:pt x="11802" y="3918"/>
                </a:lnTo>
                <a:lnTo>
                  <a:pt x="11899" y="3967"/>
                </a:lnTo>
                <a:lnTo>
                  <a:pt x="11875" y="4015"/>
                </a:lnTo>
                <a:lnTo>
                  <a:pt x="11899" y="4040"/>
                </a:lnTo>
                <a:lnTo>
                  <a:pt x="11899" y="4064"/>
                </a:lnTo>
                <a:lnTo>
                  <a:pt x="11948" y="4064"/>
                </a:lnTo>
                <a:lnTo>
                  <a:pt x="12215" y="4015"/>
                </a:lnTo>
                <a:lnTo>
                  <a:pt x="12483" y="3918"/>
                </a:lnTo>
                <a:lnTo>
                  <a:pt x="12751" y="3796"/>
                </a:lnTo>
                <a:lnTo>
                  <a:pt x="13018" y="3626"/>
                </a:lnTo>
                <a:lnTo>
                  <a:pt x="13505" y="3261"/>
                </a:lnTo>
                <a:lnTo>
                  <a:pt x="13943" y="2920"/>
                </a:lnTo>
                <a:lnTo>
                  <a:pt x="14722" y="2288"/>
                </a:lnTo>
                <a:lnTo>
                  <a:pt x="14722" y="2288"/>
                </a:lnTo>
                <a:lnTo>
                  <a:pt x="14430" y="2726"/>
                </a:lnTo>
                <a:lnTo>
                  <a:pt x="13675" y="3796"/>
                </a:lnTo>
                <a:lnTo>
                  <a:pt x="12945" y="4891"/>
                </a:lnTo>
                <a:lnTo>
                  <a:pt x="12897" y="4989"/>
                </a:lnTo>
                <a:lnTo>
                  <a:pt x="12921" y="5062"/>
                </a:lnTo>
                <a:lnTo>
                  <a:pt x="12945" y="5135"/>
                </a:lnTo>
                <a:lnTo>
                  <a:pt x="13018" y="5208"/>
                </a:lnTo>
                <a:lnTo>
                  <a:pt x="13091" y="5232"/>
                </a:lnTo>
                <a:lnTo>
                  <a:pt x="13164" y="5256"/>
                </a:lnTo>
                <a:lnTo>
                  <a:pt x="13262" y="5232"/>
                </a:lnTo>
                <a:lnTo>
                  <a:pt x="13335" y="5183"/>
                </a:lnTo>
                <a:lnTo>
                  <a:pt x="13481" y="5135"/>
                </a:lnTo>
                <a:lnTo>
                  <a:pt x="13602" y="5086"/>
                </a:lnTo>
                <a:lnTo>
                  <a:pt x="13846" y="4916"/>
                </a:lnTo>
                <a:lnTo>
                  <a:pt x="14381" y="4575"/>
                </a:lnTo>
                <a:lnTo>
                  <a:pt x="14892" y="4234"/>
                </a:lnTo>
                <a:lnTo>
                  <a:pt x="15476" y="3796"/>
                </a:lnTo>
                <a:lnTo>
                  <a:pt x="16084" y="3358"/>
                </a:lnTo>
                <a:lnTo>
                  <a:pt x="16084" y="3358"/>
                </a:lnTo>
                <a:lnTo>
                  <a:pt x="15646" y="4161"/>
                </a:lnTo>
                <a:lnTo>
                  <a:pt x="15208" y="4964"/>
                </a:lnTo>
                <a:lnTo>
                  <a:pt x="14965" y="5329"/>
                </a:lnTo>
                <a:lnTo>
                  <a:pt x="14697" y="5719"/>
                </a:lnTo>
                <a:lnTo>
                  <a:pt x="14430" y="6084"/>
                </a:lnTo>
                <a:lnTo>
                  <a:pt x="14138" y="6424"/>
                </a:lnTo>
                <a:lnTo>
                  <a:pt x="13967" y="6619"/>
                </a:lnTo>
                <a:lnTo>
                  <a:pt x="13797" y="6814"/>
                </a:lnTo>
                <a:lnTo>
                  <a:pt x="13602" y="6984"/>
                </a:lnTo>
                <a:lnTo>
                  <a:pt x="13383" y="7130"/>
                </a:lnTo>
                <a:lnTo>
                  <a:pt x="13164" y="7276"/>
                </a:lnTo>
                <a:lnTo>
                  <a:pt x="12945" y="7397"/>
                </a:lnTo>
                <a:lnTo>
                  <a:pt x="12702" y="7495"/>
                </a:lnTo>
                <a:lnTo>
                  <a:pt x="12459" y="7568"/>
                </a:lnTo>
                <a:lnTo>
                  <a:pt x="12240" y="7592"/>
                </a:lnTo>
                <a:lnTo>
                  <a:pt x="12021" y="7616"/>
                </a:lnTo>
                <a:lnTo>
                  <a:pt x="11826" y="7592"/>
                </a:lnTo>
                <a:lnTo>
                  <a:pt x="11607" y="7543"/>
                </a:lnTo>
                <a:lnTo>
                  <a:pt x="11242" y="7422"/>
                </a:lnTo>
                <a:lnTo>
                  <a:pt x="10828" y="7276"/>
                </a:lnTo>
                <a:lnTo>
                  <a:pt x="10780" y="7179"/>
                </a:lnTo>
                <a:lnTo>
                  <a:pt x="10682" y="7106"/>
                </a:lnTo>
                <a:lnTo>
                  <a:pt x="10561" y="7106"/>
                </a:lnTo>
                <a:lnTo>
                  <a:pt x="10512" y="7130"/>
                </a:lnTo>
                <a:lnTo>
                  <a:pt x="10463" y="7179"/>
                </a:lnTo>
                <a:lnTo>
                  <a:pt x="9393" y="8492"/>
                </a:lnTo>
                <a:lnTo>
                  <a:pt x="8322" y="9782"/>
                </a:lnTo>
                <a:lnTo>
                  <a:pt x="7227" y="11047"/>
                </a:lnTo>
                <a:lnTo>
                  <a:pt x="6108" y="12313"/>
                </a:lnTo>
                <a:lnTo>
                  <a:pt x="4916" y="13578"/>
                </a:lnTo>
                <a:lnTo>
                  <a:pt x="3723" y="14819"/>
                </a:lnTo>
                <a:lnTo>
                  <a:pt x="3139" y="15427"/>
                </a:lnTo>
                <a:lnTo>
                  <a:pt x="2823" y="15743"/>
                </a:lnTo>
                <a:lnTo>
                  <a:pt x="2507" y="16011"/>
                </a:lnTo>
                <a:lnTo>
                  <a:pt x="2312" y="16133"/>
                </a:lnTo>
                <a:lnTo>
                  <a:pt x="2142" y="16230"/>
                </a:lnTo>
                <a:lnTo>
                  <a:pt x="1947" y="16303"/>
                </a:lnTo>
                <a:lnTo>
                  <a:pt x="1752" y="16352"/>
                </a:lnTo>
                <a:lnTo>
                  <a:pt x="1558" y="16376"/>
                </a:lnTo>
                <a:lnTo>
                  <a:pt x="1363" y="16376"/>
                </a:lnTo>
                <a:lnTo>
                  <a:pt x="1168" y="16303"/>
                </a:lnTo>
                <a:lnTo>
                  <a:pt x="949" y="16230"/>
                </a:lnTo>
                <a:lnTo>
                  <a:pt x="876" y="16206"/>
                </a:lnTo>
                <a:lnTo>
                  <a:pt x="828" y="16206"/>
                </a:lnTo>
                <a:lnTo>
                  <a:pt x="779" y="16011"/>
                </a:lnTo>
                <a:lnTo>
                  <a:pt x="828" y="16060"/>
                </a:lnTo>
                <a:lnTo>
                  <a:pt x="901" y="16084"/>
                </a:lnTo>
                <a:lnTo>
                  <a:pt x="949" y="16084"/>
                </a:lnTo>
                <a:lnTo>
                  <a:pt x="998" y="16035"/>
                </a:lnTo>
                <a:lnTo>
                  <a:pt x="998" y="15962"/>
                </a:lnTo>
                <a:lnTo>
                  <a:pt x="925" y="15792"/>
                </a:lnTo>
                <a:lnTo>
                  <a:pt x="852" y="15646"/>
                </a:lnTo>
                <a:lnTo>
                  <a:pt x="779" y="15476"/>
                </a:lnTo>
                <a:lnTo>
                  <a:pt x="706" y="15330"/>
                </a:lnTo>
                <a:lnTo>
                  <a:pt x="779" y="15087"/>
                </a:lnTo>
                <a:lnTo>
                  <a:pt x="852" y="14892"/>
                </a:lnTo>
                <a:lnTo>
                  <a:pt x="876" y="14989"/>
                </a:lnTo>
                <a:lnTo>
                  <a:pt x="974" y="15257"/>
                </a:lnTo>
                <a:lnTo>
                  <a:pt x="1120" y="15500"/>
                </a:lnTo>
                <a:lnTo>
                  <a:pt x="1168" y="15549"/>
                </a:lnTo>
                <a:lnTo>
                  <a:pt x="1266" y="15646"/>
                </a:lnTo>
                <a:lnTo>
                  <a:pt x="1363" y="15719"/>
                </a:lnTo>
                <a:lnTo>
                  <a:pt x="1509" y="15743"/>
                </a:lnTo>
                <a:lnTo>
                  <a:pt x="1655" y="15768"/>
                </a:lnTo>
                <a:lnTo>
                  <a:pt x="1801" y="15743"/>
                </a:lnTo>
                <a:lnTo>
                  <a:pt x="1947" y="15719"/>
                </a:lnTo>
                <a:lnTo>
                  <a:pt x="2215" y="15646"/>
                </a:lnTo>
                <a:lnTo>
                  <a:pt x="2458" y="15500"/>
                </a:lnTo>
                <a:lnTo>
                  <a:pt x="2677" y="15354"/>
                </a:lnTo>
                <a:lnTo>
                  <a:pt x="2896" y="15184"/>
                </a:lnTo>
                <a:lnTo>
                  <a:pt x="3115" y="15014"/>
                </a:lnTo>
                <a:lnTo>
                  <a:pt x="3553" y="14624"/>
                </a:lnTo>
                <a:lnTo>
                  <a:pt x="3918" y="14259"/>
                </a:lnTo>
                <a:lnTo>
                  <a:pt x="4259" y="13870"/>
                </a:lnTo>
                <a:lnTo>
                  <a:pt x="4599" y="13481"/>
                </a:lnTo>
                <a:lnTo>
                  <a:pt x="4745" y="13262"/>
                </a:lnTo>
                <a:lnTo>
                  <a:pt x="4916" y="13067"/>
                </a:lnTo>
                <a:lnTo>
                  <a:pt x="4989" y="12945"/>
                </a:lnTo>
                <a:lnTo>
                  <a:pt x="5037" y="12824"/>
                </a:lnTo>
                <a:lnTo>
                  <a:pt x="5086" y="12702"/>
                </a:lnTo>
                <a:lnTo>
                  <a:pt x="5086" y="12580"/>
                </a:lnTo>
                <a:lnTo>
                  <a:pt x="5086" y="12532"/>
                </a:lnTo>
                <a:lnTo>
                  <a:pt x="5037" y="12507"/>
                </a:lnTo>
                <a:lnTo>
                  <a:pt x="4964" y="12507"/>
                </a:lnTo>
                <a:lnTo>
                  <a:pt x="4867" y="12580"/>
                </a:lnTo>
                <a:lnTo>
                  <a:pt x="4770" y="12653"/>
                </a:lnTo>
                <a:lnTo>
                  <a:pt x="4599" y="12848"/>
                </a:lnTo>
                <a:lnTo>
                  <a:pt x="4453" y="13067"/>
                </a:lnTo>
                <a:lnTo>
                  <a:pt x="4307" y="13262"/>
                </a:lnTo>
                <a:lnTo>
                  <a:pt x="3942" y="13700"/>
                </a:lnTo>
                <a:lnTo>
                  <a:pt x="3529" y="14089"/>
                </a:lnTo>
                <a:lnTo>
                  <a:pt x="3066" y="14503"/>
                </a:lnTo>
                <a:lnTo>
                  <a:pt x="2604" y="14892"/>
                </a:lnTo>
                <a:lnTo>
                  <a:pt x="2312" y="15111"/>
                </a:lnTo>
                <a:lnTo>
                  <a:pt x="2020" y="15306"/>
                </a:lnTo>
                <a:lnTo>
                  <a:pt x="1898" y="15354"/>
                </a:lnTo>
                <a:lnTo>
                  <a:pt x="1777" y="15379"/>
                </a:lnTo>
                <a:lnTo>
                  <a:pt x="1655" y="15379"/>
                </a:lnTo>
                <a:lnTo>
                  <a:pt x="1558" y="15330"/>
                </a:lnTo>
                <a:lnTo>
                  <a:pt x="1485" y="15281"/>
                </a:lnTo>
                <a:lnTo>
                  <a:pt x="1436" y="15184"/>
                </a:lnTo>
                <a:lnTo>
                  <a:pt x="1460" y="15087"/>
                </a:lnTo>
                <a:lnTo>
                  <a:pt x="1533" y="14941"/>
                </a:lnTo>
                <a:lnTo>
                  <a:pt x="1631" y="14941"/>
                </a:lnTo>
                <a:lnTo>
                  <a:pt x="1704" y="14892"/>
                </a:lnTo>
                <a:lnTo>
                  <a:pt x="1728" y="14819"/>
                </a:lnTo>
                <a:lnTo>
                  <a:pt x="1728" y="14770"/>
                </a:lnTo>
                <a:lnTo>
                  <a:pt x="1704" y="14673"/>
                </a:lnTo>
                <a:lnTo>
                  <a:pt x="1655" y="14551"/>
                </a:lnTo>
                <a:lnTo>
                  <a:pt x="1606" y="14454"/>
                </a:lnTo>
                <a:lnTo>
                  <a:pt x="1509" y="14308"/>
                </a:lnTo>
                <a:lnTo>
                  <a:pt x="1412" y="14162"/>
                </a:lnTo>
                <a:lnTo>
                  <a:pt x="1679" y="13919"/>
                </a:lnTo>
                <a:lnTo>
                  <a:pt x="1801" y="14405"/>
                </a:lnTo>
                <a:lnTo>
                  <a:pt x="1825" y="14478"/>
                </a:lnTo>
                <a:lnTo>
                  <a:pt x="1898" y="14527"/>
                </a:lnTo>
                <a:lnTo>
                  <a:pt x="2020" y="14527"/>
                </a:lnTo>
                <a:lnTo>
                  <a:pt x="2069" y="14503"/>
                </a:lnTo>
                <a:lnTo>
                  <a:pt x="2117" y="14454"/>
                </a:lnTo>
                <a:lnTo>
                  <a:pt x="2142" y="14381"/>
                </a:lnTo>
                <a:lnTo>
                  <a:pt x="2142" y="14308"/>
                </a:lnTo>
                <a:lnTo>
                  <a:pt x="2044" y="13992"/>
                </a:lnTo>
                <a:lnTo>
                  <a:pt x="1923" y="13675"/>
                </a:lnTo>
                <a:lnTo>
                  <a:pt x="2093" y="13529"/>
                </a:lnTo>
                <a:lnTo>
                  <a:pt x="2117" y="13748"/>
                </a:lnTo>
                <a:lnTo>
                  <a:pt x="2117" y="13870"/>
                </a:lnTo>
                <a:lnTo>
                  <a:pt x="2142" y="13967"/>
                </a:lnTo>
                <a:lnTo>
                  <a:pt x="2190" y="14065"/>
                </a:lnTo>
                <a:lnTo>
                  <a:pt x="2239" y="14089"/>
                </a:lnTo>
                <a:lnTo>
                  <a:pt x="2288" y="14113"/>
                </a:lnTo>
                <a:lnTo>
                  <a:pt x="2336" y="14113"/>
                </a:lnTo>
                <a:lnTo>
                  <a:pt x="2385" y="14089"/>
                </a:lnTo>
                <a:lnTo>
                  <a:pt x="2434" y="14016"/>
                </a:lnTo>
                <a:lnTo>
                  <a:pt x="2434" y="13919"/>
                </a:lnTo>
                <a:lnTo>
                  <a:pt x="2385" y="13724"/>
                </a:lnTo>
                <a:lnTo>
                  <a:pt x="2263" y="13359"/>
                </a:lnTo>
                <a:lnTo>
                  <a:pt x="2385" y="13262"/>
                </a:lnTo>
                <a:lnTo>
                  <a:pt x="2458" y="13554"/>
                </a:lnTo>
                <a:lnTo>
                  <a:pt x="2531" y="13846"/>
                </a:lnTo>
                <a:lnTo>
                  <a:pt x="2555" y="13894"/>
                </a:lnTo>
                <a:lnTo>
                  <a:pt x="2580" y="13943"/>
                </a:lnTo>
                <a:lnTo>
                  <a:pt x="2628" y="13967"/>
                </a:lnTo>
                <a:lnTo>
                  <a:pt x="2677" y="13967"/>
                </a:lnTo>
                <a:lnTo>
                  <a:pt x="2774" y="13943"/>
                </a:lnTo>
                <a:lnTo>
                  <a:pt x="2823" y="13919"/>
                </a:lnTo>
                <a:lnTo>
                  <a:pt x="2847" y="13870"/>
                </a:lnTo>
                <a:lnTo>
                  <a:pt x="2872" y="13797"/>
                </a:lnTo>
                <a:lnTo>
                  <a:pt x="2847" y="13748"/>
                </a:lnTo>
                <a:lnTo>
                  <a:pt x="2750" y="13408"/>
                </a:lnTo>
                <a:lnTo>
                  <a:pt x="2604" y="13067"/>
                </a:lnTo>
                <a:lnTo>
                  <a:pt x="2823" y="12848"/>
                </a:lnTo>
                <a:lnTo>
                  <a:pt x="2920" y="13164"/>
                </a:lnTo>
                <a:lnTo>
                  <a:pt x="2969" y="13286"/>
                </a:lnTo>
                <a:lnTo>
                  <a:pt x="3018" y="13383"/>
                </a:lnTo>
                <a:lnTo>
                  <a:pt x="3066" y="13481"/>
                </a:lnTo>
                <a:lnTo>
                  <a:pt x="3115" y="13529"/>
                </a:lnTo>
                <a:lnTo>
                  <a:pt x="3212" y="13529"/>
                </a:lnTo>
                <a:lnTo>
                  <a:pt x="3237" y="13505"/>
                </a:lnTo>
                <a:lnTo>
                  <a:pt x="3261" y="13456"/>
                </a:lnTo>
                <a:lnTo>
                  <a:pt x="3285" y="13408"/>
                </a:lnTo>
                <a:lnTo>
                  <a:pt x="3261" y="13310"/>
                </a:lnTo>
                <a:lnTo>
                  <a:pt x="3188" y="13116"/>
                </a:lnTo>
                <a:lnTo>
                  <a:pt x="3091" y="12921"/>
                </a:lnTo>
                <a:lnTo>
                  <a:pt x="2969" y="12726"/>
                </a:lnTo>
                <a:lnTo>
                  <a:pt x="3261" y="12459"/>
                </a:lnTo>
                <a:lnTo>
                  <a:pt x="3285" y="12678"/>
                </a:lnTo>
                <a:lnTo>
                  <a:pt x="3334" y="12897"/>
                </a:lnTo>
                <a:lnTo>
                  <a:pt x="3383" y="12994"/>
                </a:lnTo>
                <a:lnTo>
                  <a:pt x="3480" y="13067"/>
                </a:lnTo>
                <a:lnTo>
                  <a:pt x="3529" y="13067"/>
                </a:lnTo>
                <a:lnTo>
                  <a:pt x="3577" y="13043"/>
                </a:lnTo>
                <a:lnTo>
                  <a:pt x="3626" y="12945"/>
                </a:lnTo>
                <a:lnTo>
                  <a:pt x="3626" y="12848"/>
                </a:lnTo>
                <a:lnTo>
                  <a:pt x="3577" y="12678"/>
                </a:lnTo>
                <a:lnTo>
                  <a:pt x="3529" y="12483"/>
                </a:lnTo>
                <a:lnTo>
                  <a:pt x="3431" y="12288"/>
                </a:lnTo>
                <a:lnTo>
                  <a:pt x="3650" y="12094"/>
                </a:lnTo>
                <a:lnTo>
                  <a:pt x="3699" y="12313"/>
                </a:lnTo>
                <a:lnTo>
                  <a:pt x="3748" y="12483"/>
                </a:lnTo>
                <a:lnTo>
                  <a:pt x="3796" y="12556"/>
                </a:lnTo>
                <a:lnTo>
                  <a:pt x="3845" y="12605"/>
                </a:lnTo>
                <a:lnTo>
                  <a:pt x="3942" y="12605"/>
                </a:lnTo>
                <a:lnTo>
                  <a:pt x="4015" y="12580"/>
                </a:lnTo>
                <a:lnTo>
                  <a:pt x="4040" y="12532"/>
                </a:lnTo>
                <a:lnTo>
                  <a:pt x="4064" y="12483"/>
                </a:lnTo>
                <a:lnTo>
                  <a:pt x="4064" y="12410"/>
                </a:lnTo>
                <a:lnTo>
                  <a:pt x="4015" y="12142"/>
                </a:lnTo>
                <a:lnTo>
                  <a:pt x="3967" y="11996"/>
                </a:lnTo>
                <a:lnTo>
                  <a:pt x="3894" y="11875"/>
                </a:lnTo>
                <a:lnTo>
                  <a:pt x="4161" y="11607"/>
                </a:lnTo>
                <a:lnTo>
                  <a:pt x="4210" y="11729"/>
                </a:lnTo>
                <a:lnTo>
                  <a:pt x="4283" y="11923"/>
                </a:lnTo>
                <a:lnTo>
                  <a:pt x="4332" y="11996"/>
                </a:lnTo>
                <a:lnTo>
                  <a:pt x="4380" y="12021"/>
                </a:lnTo>
                <a:lnTo>
                  <a:pt x="4429" y="12045"/>
                </a:lnTo>
                <a:lnTo>
                  <a:pt x="4478" y="12045"/>
                </a:lnTo>
                <a:lnTo>
                  <a:pt x="4526" y="11996"/>
                </a:lnTo>
                <a:lnTo>
                  <a:pt x="4551" y="11923"/>
                </a:lnTo>
                <a:lnTo>
                  <a:pt x="4551" y="11826"/>
                </a:lnTo>
                <a:lnTo>
                  <a:pt x="4478" y="11680"/>
                </a:lnTo>
                <a:lnTo>
                  <a:pt x="4356" y="11437"/>
                </a:lnTo>
                <a:lnTo>
                  <a:pt x="4405" y="11388"/>
                </a:lnTo>
                <a:lnTo>
                  <a:pt x="4672" y="11169"/>
                </a:lnTo>
                <a:lnTo>
                  <a:pt x="4745" y="11364"/>
                </a:lnTo>
                <a:lnTo>
                  <a:pt x="4818" y="11607"/>
                </a:lnTo>
                <a:lnTo>
                  <a:pt x="4867" y="11729"/>
                </a:lnTo>
                <a:lnTo>
                  <a:pt x="4916" y="11777"/>
                </a:lnTo>
                <a:lnTo>
                  <a:pt x="4964" y="11826"/>
                </a:lnTo>
                <a:lnTo>
                  <a:pt x="5013" y="11826"/>
                </a:lnTo>
                <a:lnTo>
                  <a:pt x="5037" y="11802"/>
                </a:lnTo>
                <a:lnTo>
                  <a:pt x="5062" y="11729"/>
                </a:lnTo>
                <a:lnTo>
                  <a:pt x="5086" y="11680"/>
                </a:lnTo>
                <a:lnTo>
                  <a:pt x="5062" y="11558"/>
                </a:lnTo>
                <a:lnTo>
                  <a:pt x="4964" y="11339"/>
                </a:lnTo>
                <a:lnTo>
                  <a:pt x="4794" y="11023"/>
                </a:lnTo>
                <a:lnTo>
                  <a:pt x="5135" y="10731"/>
                </a:lnTo>
                <a:lnTo>
                  <a:pt x="5135" y="10755"/>
                </a:lnTo>
                <a:lnTo>
                  <a:pt x="5208" y="10950"/>
                </a:lnTo>
                <a:lnTo>
                  <a:pt x="5281" y="11145"/>
                </a:lnTo>
                <a:lnTo>
                  <a:pt x="5329" y="11218"/>
                </a:lnTo>
                <a:lnTo>
                  <a:pt x="5378" y="11242"/>
                </a:lnTo>
                <a:lnTo>
                  <a:pt x="5427" y="11242"/>
                </a:lnTo>
                <a:lnTo>
                  <a:pt x="5475" y="11218"/>
                </a:lnTo>
                <a:lnTo>
                  <a:pt x="5524" y="11193"/>
                </a:lnTo>
                <a:lnTo>
                  <a:pt x="5573" y="11145"/>
                </a:lnTo>
                <a:lnTo>
                  <a:pt x="5597" y="11096"/>
                </a:lnTo>
                <a:lnTo>
                  <a:pt x="5597" y="11023"/>
                </a:lnTo>
                <a:lnTo>
                  <a:pt x="5524" y="10828"/>
                </a:lnTo>
                <a:lnTo>
                  <a:pt x="5475" y="10658"/>
                </a:lnTo>
                <a:lnTo>
                  <a:pt x="5378" y="10488"/>
                </a:lnTo>
                <a:lnTo>
                  <a:pt x="5670" y="10244"/>
                </a:lnTo>
                <a:lnTo>
                  <a:pt x="5670" y="10366"/>
                </a:lnTo>
                <a:lnTo>
                  <a:pt x="5694" y="10512"/>
                </a:lnTo>
                <a:lnTo>
                  <a:pt x="5743" y="10707"/>
                </a:lnTo>
                <a:lnTo>
                  <a:pt x="5792" y="10780"/>
                </a:lnTo>
                <a:lnTo>
                  <a:pt x="5816" y="10804"/>
                </a:lnTo>
                <a:lnTo>
                  <a:pt x="5865" y="10828"/>
                </a:lnTo>
                <a:lnTo>
                  <a:pt x="5913" y="10828"/>
                </a:lnTo>
                <a:lnTo>
                  <a:pt x="5938" y="10804"/>
                </a:lnTo>
                <a:lnTo>
                  <a:pt x="5986" y="10731"/>
                </a:lnTo>
                <a:lnTo>
                  <a:pt x="5986" y="10658"/>
                </a:lnTo>
                <a:lnTo>
                  <a:pt x="5938" y="10488"/>
                </a:lnTo>
                <a:lnTo>
                  <a:pt x="5865" y="10293"/>
                </a:lnTo>
                <a:lnTo>
                  <a:pt x="5767" y="10123"/>
                </a:lnTo>
                <a:lnTo>
                  <a:pt x="5986" y="9928"/>
                </a:lnTo>
                <a:lnTo>
                  <a:pt x="6011" y="10050"/>
                </a:lnTo>
                <a:lnTo>
                  <a:pt x="6035" y="10147"/>
                </a:lnTo>
                <a:lnTo>
                  <a:pt x="6108" y="10244"/>
                </a:lnTo>
                <a:lnTo>
                  <a:pt x="6181" y="10317"/>
                </a:lnTo>
                <a:lnTo>
                  <a:pt x="6230" y="10366"/>
                </a:lnTo>
                <a:lnTo>
                  <a:pt x="6303" y="10366"/>
                </a:lnTo>
                <a:lnTo>
                  <a:pt x="6376" y="10317"/>
                </a:lnTo>
                <a:lnTo>
                  <a:pt x="6400" y="10269"/>
                </a:lnTo>
                <a:lnTo>
                  <a:pt x="6400" y="10220"/>
                </a:lnTo>
                <a:lnTo>
                  <a:pt x="6376" y="10171"/>
                </a:lnTo>
                <a:lnTo>
                  <a:pt x="6327" y="10074"/>
                </a:lnTo>
                <a:lnTo>
                  <a:pt x="6205" y="9952"/>
                </a:lnTo>
                <a:lnTo>
                  <a:pt x="6084" y="9855"/>
                </a:lnTo>
                <a:lnTo>
                  <a:pt x="6376" y="9587"/>
                </a:lnTo>
                <a:lnTo>
                  <a:pt x="6400" y="9758"/>
                </a:lnTo>
                <a:lnTo>
                  <a:pt x="6449" y="9952"/>
                </a:lnTo>
                <a:lnTo>
                  <a:pt x="6473" y="10025"/>
                </a:lnTo>
                <a:lnTo>
                  <a:pt x="6522" y="10050"/>
                </a:lnTo>
                <a:lnTo>
                  <a:pt x="6595" y="10074"/>
                </a:lnTo>
                <a:lnTo>
                  <a:pt x="6643" y="10074"/>
                </a:lnTo>
                <a:lnTo>
                  <a:pt x="6716" y="10025"/>
                </a:lnTo>
                <a:lnTo>
                  <a:pt x="6741" y="10001"/>
                </a:lnTo>
                <a:lnTo>
                  <a:pt x="6765" y="9928"/>
                </a:lnTo>
                <a:lnTo>
                  <a:pt x="6765" y="9855"/>
                </a:lnTo>
                <a:lnTo>
                  <a:pt x="6692" y="9612"/>
                </a:lnTo>
                <a:lnTo>
                  <a:pt x="6643" y="9490"/>
                </a:lnTo>
                <a:lnTo>
                  <a:pt x="6595" y="9393"/>
                </a:lnTo>
                <a:lnTo>
                  <a:pt x="6765" y="9222"/>
                </a:lnTo>
                <a:lnTo>
                  <a:pt x="6814" y="9417"/>
                </a:lnTo>
                <a:lnTo>
                  <a:pt x="6887" y="9587"/>
                </a:lnTo>
                <a:lnTo>
                  <a:pt x="6911" y="9636"/>
                </a:lnTo>
                <a:lnTo>
                  <a:pt x="6960" y="9660"/>
                </a:lnTo>
                <a:lnTo>
                  <a:pt x="7033" y="9660"/>
                </a:lnTo>
                <a:lnTo>
                  <a:pt x="7081" y="9636"/>
                </a:lnTo>
                <a:lnTo>
                  <a:pt x="7130" y="9612"/>
                </a:lnTo>
                <a:lnTo>
                  <a:pt x="7179" y="9563"/>
                </a:lnTo>
                <a:lnTo>
                  <a:pt x="7179" y="9514"/>
                </a:lnTo>
                <a:lnTo>
                  <a:pt x="7179" y="9441"/>
                </a:lnTo>
                <a:lnTo>
                  <a:pt x="7057" y="9174"/>
                </a:lnTo>
                <a:lnTo>
                  <a:pt x="6984" y="9003"/>
                </a:lnTo>
                <a:lnTo>
                  <a:pt x="7106" y="8906"/>
                </a:lnTo>
                <a:lnTo>
                  <a:pt x="7106" y="8955"/>
                </a:lnTo>
                <a:lnTo>
                  <a:pt x="7106" y="9125"/>
                </a:lnTo>
                <a:lnTo>
                  <a:pt x="7130" y="9198"/>
                </a:lnTo>
                <a:lnTo>
                  <a:pt x="7179" y="9271"/>
                </a:lnTo>
                <a:lnTo>
                  <a:pt x="7227" y="9271"/>
                </a:lnTo>
                <a:lnTo>
                  <a:pt x="7276" y="9247"/>
                </a:lnTo>
                <a:lnTo>
                  <a:pt x="7325" y="9198"/>
                </a:lnTo>
                <a:lnTo>
                  <a:pt x="7349" y="9125"/>
                </a:lnTo>
                <a:lnTo>
                  <a:pt x="7325" y="8955"/>
                </a:lnTo>
                <a:lnTo>
                  <a:pt x="7276" y="8736"/>
                </a:lnTo>
                <a:lnTo>
                  <a:pt x="7519" y="8517"/>
                </a:lnTo>
                <a:lnTo>
                  <a:pt x="7544" y="8638"/>
                </a:lnTo>
                <a:lnTo>
                  <a:pt x="7617" y="8760"/>
                </a:lnTo>
                <a:lnTo>
                  <a:pt x="7665" y="8784"/>
                </a:lnTo>
                <a:lnTo>
                  <a:pt x="7714" y="8784"/>
                </a:lnTo>
                <a:lnTo>
                  <a:pt x="7763" y="8736"/>
                </a:lnTo>
                <a:lnTo>
                  <a:pt x="7787" y="8687"/>
                </a:lnTo>
                <a:lnTo>
                  <a:pt x="7763" y="8638"/>
                </a:lnTo>
                <a:lnTo>
                  <a:pt x="7738" y="8590"/>
                </a:lnTo>
                <a:lnTo>
                  <a:pt x="7690" y="8492"/>
                </a:lnTo>
                <a:lnTo>
                  <a:pt x="7641" y="8419"/>
                </a:lnTo>
                <a:lnTo>
                  <a:pt x="7884" y="8176"/>
                </a:lnTo>
                <a:lnTo>
                  <a:pt x="7909" y="8298"/>
                </a:lnTo>
                <a:lnTo>
                  <a:pt x="7933" y="8419"/>
                </a:lnTo>
                <a:lnTo>
                  <a:pt x="7957" y="8468"/>
                </a:lnTo>
                <a:lnTo>
                  <a:pt x="8006" y="8517"/>
                </a:lnTo>
                <a:lnTo>
                  <a:pt x="8152" y="8517"/>
                </a:lnTo>
                <a:lnTo>
                  <a:pt x="8201" y="8492"/>
                </a:lnTo>
                <a:lnTo>
                  <a:pt x="8225" y="8444"/>
                </a:lnTo>
                <a:lnTo>
                  <a:pt x="8249" y="8371"/>
                </a:lnTo>
                <a:lnTo>
                  <a:pt x="8201" y="8152"/>
                </a:lnTo>
                <a:lnTo>
                  <a:pt x="8128" y="7957"/>
                </a:lnTo>
                <a:lnTo>
                  <a:pt x="8468" y="7641"/>
                </a:lnTo>
                <a:lnTo>
                  <a:pt x="8444" y="7762"/>
                </a:lnTo>
                <a:lnTo>
                  <a:pt x="8444" y="7884"/>
                </a:lnTo>
                <a:lnTo>
                  <a:pt x="8493" y="7981"/>
                </a:lnTo>
                <a:lnTo>
                  <a:pt x="8517" y="8030"/>
                </a:lnTo>
                <a:lnTo>
                  <a:pt x="8566" y="8054"/>
                </a:lnTo>
                <a:lnTo>
                  <a:pt x="8590" y="8054"/>
                </a:lnTo>
                <a:lnTo>
                  <a:pt x="8614" y="8030"/>
                </a:lnTo>
                <a:lnTo>
                  <a:pt x="8639" y="7981"/>
                </a:lnTo>
                <a:lnTo>
                  <a:pt x="8639" y="7933"/>
                </a:lnTo>
                <a:lnTo>
                  <a:pt x="8614" y="7835"/>
                </a:lnTo>
                <a:lnTo>
                  <a:pt x="8566" y="7714"/>
                </a:lnTo>
                <a:lnTo>
                  <a:pt x="8541" y="7568"/>
                </a:lnTo>
                <a:lnTo>
                  <a:pt x="9125" y="7033"/>
                </a:lnTo>
                <a:lnTo>
                  <a:pt x="9125" y="7179"/>
                </a:lnTo>
                <a:lnTo>
                  <a:pt x="9149" y="7325"/>
                </a:lnTo>
                <a:lnTo>
                  <a:pt x="9198" y="7373"/>
                </a:lnTo>
                <a:lnTo>
                  <a:pt x="9222" y="7397"/>
                </a:lnTo>
                <a:lnTo>
                  <a:pt x="9271" y="7422"/>
                </a:lnTo>
                <a:lnTo>
                  <a:pt x="9320" y="7397"/>
                </a:lnTo>
                <a:lnTo>
                  <a:pt x="9368" y="7397"/>
                </a:lnTo>
                <a:lnTo>
                  <a:pt x="9393" y="7349"/>
                </a:lnTo>
                <a:lnTo>
                  <a:pt x="9417" y="7300"/>
                </a:lnTo>
                <a:lnTo>
                  <a:pt x="9417" y="7252"/>
                </a:lnTo>
                <a:lnTo>
                  <a:pt x="9393" y="7154"/>
                </a:lnTo>
                <a:lnTo>
                  <a:pt x="9393" y="7033"/>
                </a:lnTo>
                <a:lnTo>
                  <a:pt x="9417" y="6935"/>
                </a:lnTo>
                <a:lnTo>
                  <a:pt x="9417" y="6838"/>
                </a:lnTo>
                <a:lnTo>
                  <a:pt x="9393" y="6789"/>
                </a:lnTo>
                <a:lnTo>
                  <a:pt x="9466" y="6716"/>
                </a:lnTo>
                <a:lnTo>
                  <a:pt x="9490" y="6838"/>
                </a:lnTo>
                <a:lnTo>
                  <a:pt x="9514" y="6960"/>
                </a:lnTo>
                <a:lnTo>
                  <a:pt x="9539" y="7008"/>
                </a:lnTo>
                <a:lnTo>
                  <a:pt x="9587" y="7033"/>
                </a:lnTo>
                <a:lnTo>
                  <a:pt x="9636" y="7057"/>
                </a:lnTo>
                <a:lnTo>
                  <a:pt x="9660" y="7057"/>
                </a:lnTo>
                <a:lnTo>
                  <a:pt x="9709" y="7033"/>
                </a:lnTo>
                <a:lnTo>
                  <a:pt x="9733" y="7008"/>
                </a:lnTo>
                <a:lnTo>
                  <a:pt x="9782" y="6984"/>
                </a:lnTo>
                <a:lnTo>
                  <a:pt x="9782" y="6935"/>
                </a:lnTo>
                <a:lnTo>
                  <a:pt x="9782" y="6741"/>
                </a:lnTo>
                <a:lnTo>
                  <a:pt x="9733" y="6619"/>
                </a:lnTo>
                <a:lnTo>
                  <a:pt x="9709" y="6522"/>
                </a:lnTo>
                <a:lnTo>
                  <a:pt x="9831" y="6376"/>
                </a:lnTo>
                <a:lnTo>
                  <a:pt x="9879" y="6327"/>
                </a:lnTo>
                <a:lnTo>
                  <a:pt x="9904" y="6278"/>
                </a:lnTo>
                <a:lnTo>
                  <a:pt x="9904" y="6205"/>
                </a:lnTo>
                <a:lnTo>
                  <a:pt x="9928" y="6132"/>
                </a:lnTo>
                <a:lnTo>
                  <a:pt x="9952" y="6059"/>
                </a:lnTo>
                <a:lnTo>
                  <a:pt x="9855" y="5670"/>
                </a:lnTo>
                <a:lnTo>
                  <a:pt x="9831" y="5475"/>
                </a:lnTo>
                <a:lnTo>
                  <a:pt x="9806" y="5281"/>
                </a:lnTo>
                <a:lnTo>
                  <a:pt x="9806" y="5037"/>
                </a:lnTo>
                <a:lnTo>
                  <a:pt x="9855" y="4794"/>
                </a:lnTo>
                <a:lnTo>
                  <a:pt x="9904" y="4575"/>
                </a:lnTo>
                <a:lnTo>
                  <a:pt x="9977" y="4332"/>
                </a:lnTo>
                <a:lnTo>
                  <a:pt x="10074" y="4088"/>
                </a:lnTo>
                <a:lnTo>
                  <a:pt x="10196" y="3869"/>
                </a:lnTo>
                <a:lnTo>
                  <a:pt x="10317" y="3650"/>
                </a:lnTo>
                <a:lnTo>
                  <a:pt x="10488" y="3456"/>
                </a:lnTo>
                <a:lnTo>
                  <a:pt x="10658" y="3261"/>
                </a:lnTo>
                <a:lnTo>
                  <a:pt x="10853" y="3091"/>
                </a:lnTo>
                <a:lnTo>
                  <a:pt x="11242" y="2750"/>
                </a:lnTo>
                <a:lnTo>
                  <a:pt x="11680" y="2458"/>
                </a:lnTo>
                <a:lnTo>
                  <a:pt x="12094" y="2166"/>
                </a:lnTo>
                <a:lnTo>
                  <a:pt x="12970" y="1631"/>
                </a:lnTo>
                <a:close/>
                <a:moveTo>
                  <a:pt x="10755" y="11631"/>
                </a:moveTo>
                <a:lnTo>
                  <a:pt x="10755" y="11680"/>
                </a:lnTo>
                <a:lnTo>
                  <a:pt x="10853" y="11850"/>
                </a:lnTo>
                <a:lnTo>
                  <a:pt x="10974" y="12021"/>
                </a:lnTo>
                <a:lnTo>
                  <a:pt x="11266" y="12361"/>
                </a:lnTo>
                <a:lnTo>
                  <a:pt x="11875" y="12970"/>
                </a:lnTo>
                <a:lnTo>
                  <a:pt x="13286" y="14503"/>
                </a:lnTo>
                <a:lnTo>
                  <a:pt x="13943" y="15184"/>
                </a:lnTo>
                <a:lnTo>
                  <a:pt x="14259" y="15549"/>
                </a:lnTo>
                <a:lnTo>
                  <a:pt x="14430" y="15719"/>
                </a:lnTo>
                <a:lnTo>
                  <a:pt x="14503" y="15792"/>
                </a:lnTo>
                <a:lnTo>
                  <a:pt x="14600" y="15841"/>
                </a:lnTo>
                <a:lnTo>
                  <a:pt x="14916" y="16035"/>
                </a:lnTo>
                <a:lnTo>
                  <a:pt x="15208" y="16206"/>
                </a:lnTo>
                <a:lnTo>
                  <a:pt x="15354" y="16279"/>
                </a:lnTo>
                <a:lnTo>
                  <a:pt x="15500" y="16352"/>
                </a:lnTo>
                <a:lnTo>
                  <a:pt x="15671" y="16376"/>
                </a:lnTo>
                <a:lnTo>
                  <a:pt x="15890" y="16376"/>
                </a:lnTo>
                <a:lnTo>
                  <a:pt x="15914" y="16352"/>
                </a:lnTo>
                <a:lnTo>
                  <a:pt x="15938" y="16279"/>
                </a:lnTo>
                <a:lnTo>
                  <a:pt x="15914" y="16230"/>
                </a:lnTo>
                <a:lnTo>
                  <a:pt x="15890" y="16206"/>
                </a:lnTo>
                <a:lnTo>
                  <a:pt x="15865" y="16206"/>
                </a:lnTo>
                <a:lnTo>
                  <a:pt x="15622" y="16157"/>
                </a:lnTo>
                <a:lnTo>
                  <a:pt x="15403" y="16084"/>
                </a:lnTo>
                <a:lnTo>
                  <a:pt x="15233" y="15987"/>
                </a:lnTo>
                <a:lnTo>
                  <a:pt x="15062" y="15865"/>
                </a:lnTo>
                <a:lnTo>
                  <a:pt x="14892" y="15743"/>
                </a:lnTo>
                <a:lnTo>
                  <a:pt x="14746" y="15573"/>
                </a:lnTo>
                <a:lnTo>
                  <a:pt x="14454" y="15233"/>
                </a:lnTo>
                <a:lnTo>
                  <a:pt x="13846" y="14624"/>
                </a:lnTo>
                <a:lnTo>
                  <a:pt x="13262" y="14016"/>
                </a:lnTo>
                <a:lnTo>
                  <a:pt x="12045" y="12799"/>
                </a:lnTo>
                <a:lnTo>
                  <a:pt x="11461" y="12167"/>
                </a:lnTo>
                <a:lnTo>
                  <a:pt x="11145" y="11875"/>
                </a:lnTo>
                <a:lnTo>
                  <a:pt x="10974" y="11729"/>
                </a:lnTo>
                <a:lnTo>
                  <a:pt x="10804" y="11631"/>
                </a:lnTo>
                <a:close/>
                <a:moveTo>
                  <a:pt x="9904" y="8638"/>
                </a:moveTo>
                <a:lnTo>
                  <a:pt x="10123" y="8882"/>
                </a:lnTo>
                <a:lnTo>
                  <a:pt x="9977" y="9003"/>
                </a:lnTo>
                <a:lnTo>
                  <a:pt x="9709" y="9271"/>
                </a:lnTo>
                <a:lnTo>
                  <a:pt x="9587" y="9417"/>
                </a:lnTo>
                <a:lnTo>
                  <a:pt x="9466" y="9587"/>
                </a:lnTo>
                <a:lnTo>
                  <a:pt x="9466" y="9612"/>
                </a:lnTo>
                <a:lnTo>
                  <a:pt x="9490" y="9660"/>
                </a:lnTo>
                <a:lnTo>
                  <a:pt x="9539" y="9660"/>
                </a:lnTo>
                <a:lnTo>
                  <a:pt x="9685" y="9612"/>
                </a:lnTo>
                <a:lnTo>
                  <a:pt x="9831" y="9539"/>
                </a:lnTo>
                <a:lnTo>
                  <a:pt x="10098" y="9320"/>
                </a:lnTo>
                <a:lnTo>
                  <a:pt x="10366" y="9101"/>
                </a:lnTo>
                <a:lnTo>
                  <a:pt x="10536" y="9247"/>
                </a:lnTo>
                <a:lnTo>
                  <a:pt x="10244" y="9466"/>
                </a:lnTo>
                <a:lnTo>
                  <a:pt x="10025" y="9636"/>
                </a:lnTo>
                <a:lnTo>
                  <a:pt x="9928" y="9733"/>
                </a:lnTo>
                <a:lnTo>
                  <a:pt x="9831" y="9855"/>
                </a:lnTo>
                <a:lnTo>
                  <a:pt x="9831" y="9928"/>
                </a:lnTo>
                <a:lnTo>
                  <a:pt x="9855" y="9977"/>
                </a:lnTo>
                <a:lnTo>
                  <a:pt x="9904" y="10025"/>
                </a:lnTo>
                <a:lnTo>
                  <a:pt x="9977" y="10025"/>
                </a:lnTo>
                <a:lnTo>
                  <a:pt x="10098" y="9977"/>
                </a:lnTo>
                <a:lnTo>
                  <a:pt x="10196" y="9904"/>
                </a:lnTo>
                <a:lnTo>
                  <a:pt x="10390" y="9758"/>
                </a:lnTo>
                <a:lnTo>
                  <a:pt x="10780" y="9490"/>
                </a:lnTo>
                <a:lnTo>
                  <a:pt x="10950" y="9660"/>
                </a:lnTo>
                <a:lnTo>
                  <a:pt x="10780" y="9733"/>
                </a:lnTo>
                <a:lnTo>
                  <a:pt x="10609" y="9855"/>
                </a:lnTo>
                <a:lnTo>
                  <a:pt x="10390" y="10001"/>
                </a:lnTo>
                <a:lnTo>
                  <a:pt x="10293" y="10098"/>
                </a:lnTo>
                <a:lnTo>
                  <a:pt x="10220" y="10220"/>
                </a:lnTo>
                <a:lnTo>
                  <a:pt x="10220" y="10269"/>
                </a:lnTo>
                <a:lnTo>
                  <a:pt x="10244" y="10293"/>
                </a:lnTo>
                <a:lnTo>
                  <a:pt x="10293" y="10317"/>
                </a:lnTo>
                <a:lnTo>
                  <a:pt x="10439" y="10317"/>
                </a:lnTo>
                <a:lnTo>
                  <a:pt x="10585" y="10244"/>
                </a:lnTo>
                <a:lnTo>
                  <a:pt x="10828" y="10074"/>
                </a:lnTo>
                <a:lnTo>
                  <a:pt x="10999" y="9977"/>
                </a:lnTo>
                <a:lnTo>
                  <a:pt x="11072" y="9904"/>
                </a:lnTo>
                <a:lnTo>
                  <a:pt x="11145" y="9831"/>
                </a:lnTo>
                <a:lnTo>
                  <a:pt x="11364" y="10025"/>
                </a:lnTo>
                <a:lnTo>
                  <a:pt x="11193" y="10123"/>
                </a:lnTo>
                <a:lnTo>
                  <a:pt x="11072" y="10244"/>
                </a:lnTo>
                <a:lnTo>
                  <a:pt x="10974" y="10342"/>
                </a:lnTo>
                <a:lnTo>
                  <a:pt x="10901" y="10439"/>
                </a:lnTo>
                <a:lnTo>
                  <a:pt x="10853" y="10561"/>
                </a:lnTo>
                <a:lnTo>
                  <a:pt x="10853" y="10634"/>
                </a:lnTo>
                <a:lnTo>
                  <a:pt x="10853" y="10682"/>
                </a:lnTo>
                <a:lnTo>
                  <a:pt x="10877" y="10707"/>
                </a:lnTo>
                <a:lnTo>
                  <a:pt x="10974" y="10682"/>
                </a:lnTo>
                <a:lnTo>
                  <a:pt x="11072" y="10634"/>
                </a:lnTo>
                <a:lnTo>
                  <a:pt x="11218" y="10536"/>
                </a:lnTo>
                <a:lnTo>
                  <a:pt x="11437" y="10366"/>
                </a:lnTo>
                <a:lnTo>
                  <a:pt x="11607" y="10269"/>
                </a:lnTo>
                <a:lnTo>
                  <a:pt x="11753" y="10415"/>
                </a:lnTo>
                <a:lnTo>
                  <a:pt x="11656" y="10488"/>
                </a:lnTo>
                <a:lnTo>
                  <a:pt x="11364" y="10731"/>
                </a:lnTo>
                <a:lnTo>
                  <a:pt x="11242" y="10877"/>
                </a:lnTo>
                <a:lnTo>
                  <a:pt x="11218" y="10950"/>
                </a:lnTo>
                <a:lnTo>
                  <a:pt x="11169" y="11023"/>
                </a:lnTo>
                <a:lnTo>
                  <a:pt x="11193" y="11072"/>
                </a:lnTo>
                <a:lnTo>
                  <a:pt x="11242" y="11096"/>
                </a:lnTo>
                <a:lnTo>
                  <a:pt x="11388" y="11047"/>
                </a:lnTo>
                <a:lnTo>
                  <a:pt x="11510" y="10974"/>
                </a:lnTo>
                <a:lnTo>
                  <a:pt x="11777" y="10780"/>
                </a:lnTo>
                <a:lnTo>
                  <a:pt x="11972" y="10634"/>
                </a:lnTo>
                <a:lnTo>
                  <a:pt x="12191" y="10828"/>
                </a:lnTo>
                <a:lnTo>
                  <a:pt x="12069" y="10926"/>
                </a:lnTo>
                <a:lnTo>
                  <a:pt x="11923" y="11023"/>
                </a:lnTo>
                <a:lnTo>
                  <a:pt x="11777" y="11169"/>
                </a:lnTo>
                <a:lnTo>
                  <a:pt x="11729" y="11242"/>
                </a:lnTo>
                <a:lnTo>
                  <a:pt x="11680" y="11315"/>
                </a:lnTo>
                <a:lnTo>
                  <a:pt x="11656" y="11388"/>
                </a:lnTo>
                <a:lnTo>
                  <a:pt x="11656" y="11485"/>
                </a:lnTo>
                <a:lnTo>
                  <a:pt x="11680" y="11534"/>
                </a:lnTo>
                <a:lnTo>
                  <a:pt x="11704" y="11558"/>
                </a:lnTo>
                <a:lnTo>
                  <a:pt x="11729" y="11558"/>
                </a:lnTo>
                <a:lnTo>
                  <a:pt x="11826" y="11534"/>
                </a:lnTo>
                <a:lnTo>
                  <a:pt x="11899" y="11510"/>
                </a:lnTo>
                <a:lnTo>
                  <a:pt x="12021" y="11412"/>
                </a:lnTo>
                <a:lnTo>
                  <a:pt x="12288" y="11193"/>
                </a:lnTo>
                <a:lnTo>
                  <a:pt x="12459" y="11072"/>
                </a:lnTo>
                <a:lnTo>
                  <a:pt x="12726" y="11315"/>
                </a:lnTo>
                <a:lnTo>
                  <a:pt x="12483" y="11534"/>
                </a:lnTo>
                <a:lnTo>
                  <a:pt x="12361" y="11656"/>
                </a:lnTo>
                <a:lnTo>
                  <a:pt x="12264" y="11777"/>
                </a:lnTo>
                <a:lnTo>
                  <a:pt x="12264" y="11826"/>
                </a:lnTo>
                <a:lnTo>
                  <a:pt x="12264" y="11850"/>
                </a:lnTo>
                <a:lnTo>
                  <a:pt x="12288" y="11948"/>
                </a:lnTo>
                <a:lnTo>
                  <a:pt x="12361" y="11972"/>
                </a:lnTo>
                <a:lnTo>
                  <a:pt x="12459" y="11972"/>
                </a:lnTo>
                <a:lnTo>
                  <a:pt x="12605" y="11875"/>
                </a:lnTo>
                <a:lnTo>
                  <a:pt x="12726" y="11777"/>
                </a:lnTo>
                <a:lnTo>
                  <a:pt x="12970" y="11558"/>
                </a:lnTo>
                <a:lnTo>
                  <a:pt x="12970" y="11534"/>
                </a:lnTo>
                <a:lnTo>
                  <a:pt x="13262" y="11802"/>
                </a:lnTo>
                <a:lnTo>
                  <a:pt x="13116" y="11923"/>
                </a:lnTo>
                <a:lnTo>
                  <a:pt x="12994" y="12021"/>
                </a:lnTo>
                <a:lnTo>
                  <a:pt x="12872" y="12142"/>
                </a:lnTo>
                <a:lnTo>
                  <a:pt x="12799" y="12288"/>
                </a:lnTo>
                <a:lnTo>
                  <a:pt x="12775" y="12361"/>
                </a:lnTo>
                <a:lnTo>
                  <a:pt x="12775" y="12434"/>
                </a:lnTo>
                <a:lnTo>
                  <a:pt x="12799" y="12507"/>
                </a:lnTo>
                <a:lnTo>
                  <a:pt x="12824" y="12532"/>
                </a:lnTo>
                <a:lnTo>
                  <a:pt x="12872" y="12532"/>
                </a:lnTo>
                <a:lnTo>
                  <a:pt x="12994" y="12483"/>
                </a:lnTo>
                <a:lnTo>
                  <a:pt x="13116" y="12434"/>
                </a:lnTo>
                <a:lnTo>
                  <a:pt x="13310" y="12264"/>
                </a:lnTo>
                <a:lnTo>
                  <a:pt x="13554" y="12094"/>
                </a:lnTo>
                <a:lnTo>
                  <a:pt x="13700" y="12215"/>
                </a:lnTo>
                <a:lnTo>
                  <a:pt x="13627" y="12264"/>
                </a:lnTo>
                <a:lnTo>
                  <a:pt x="13432" y="12434"/>
                </a:lnTo>
                <a:lnTo>
                  <a:pt x="13262" y="12653"/>
                </a:lnTo>
                <a:lnTo>
                  <a:pt x="13237" y="12702"/>
                </a:lnTo>
                <a:lnTo>
                  <a:pt x="13262" y="12751"/>
                </a:lnTo>
                <a:lnTo>
                  <a:pt x="13310" y="12799"/>
                </a:lnTo>
                <a:lnTo>
                  <a:pt x="13383" y="12799"/>
                </a:lnTo>
                <a:lnTo>
                  <a:pt x="13602" y="12702"/>
                </a:lnTo>
                <a:lnTo>
                  <a:pt x="13797" y="12556"/>
                </a:lnTo>
                <a:lnTo>
                  <a:pt x="13919" y="12459"/>
                </a:lnTo>
                <a:lnTo>
                  <a:pt x="14162" y="12702"/>
                </a:lnTo>
                <a:lnTo>
                  <a:pt x="13992" y="12848"/>
                </a:lnTo>
                <a:lnTo>
                  <a:pt x="13894" y="12945"/>
                </a:lnTo>
                <a:lnTo>
                  <a:pt x="13797" y="13043"/>
                </a:lnTo>
                <a:lnTo>
                  <a:pt x="13724" y="13164"/>
                </a:lnTo>
                <a:lnTo>
                  <a:pt x="13700" y="13237"/>
                </a:lnTo>
                <a:lnTo>
                  <a:pt x="13700" y="13310"/>
                </a:lnTo>
                <a:lnTo>
                  <a:pt x="13700" y="13359"/>
                </a:lnTo>
                <a:lnTo>
                  <a:pt x="13748" y="13359"/>
                </a:lnTo>
                <a:lnTo>
                  <a:pt x="13870" y="13335"/>
                </a:lnTo>
                <a:lnTo>
                  <a:pt x="13992" y="13286"/>
                </a:lnTo>
                <a:lnTo>
                  <a:pt x="14089" y="13189"/>
                </a:lnTo>
                <a:lnTo>
                  <a:pt x="14186" y="13116"/>
                </a:lnTo>
                <a:lnTo>
                  <a:pt x="14381" y="12921"/>
                </a:lnTo>
                <a:lnTo>
                  <a:pt x="14746" y="13335"/>
                </a:lnTo>
                <a:lnTo>
                  <a:pt x="14624" y="13408"/>
                </a:lnTo>
                <a:lnTo>
                  <a:pt x="14503" y="13505"/>
                </a:lnTo>
                <a:lnTo>
                  <a:pt x="14284" y="13651"/>
                </a:lnTo>
                <a:lnTo>
                  <a:pt x="14186" y="13748"/>
                </a:lnTo>
                <a:lnTo>
                  <a:pt x="14138" y="13870"/>
                </a:lnTo>
                <a:lnTo>
                  <a:pt x="14138" y="13919"/>
                </a:lnTo>
                <a:lnTo>
                  <a:pt x="14162" y="13992"/>
                </a:lnTo>
                <a:lnTo>
                  <a:pt x="14211" y="14016"/>
                </a:lnTo>
                <a:lnTo>
                  <a:pt x="14259" y="14040"/>
                </a:lnTo>
                <a:lnTo>
                  <a:pt x="14381" y="14016"/>
                </a:lnTo>
                <a:lnTo>
                  <a:pt x="14503" y="13943"/>
                </a:lnTo>
                <a:lnTo>
                  <a:pt x="14697" y="13773"/>
                </a:lnTo>
                <a:lnTo>
                  <a:pt x="14819" y="13651"/>
                </a:lnTo>
                <a:lnTo>
                  <a:pt x="14941" y="13529"/>
                </a:lnTo>
                <a:lnTo>
                  <a:pt x="15160" y="13748"/>
                </a:lnTo>
                <a:lnTo>
                  <a:pt x="14989" y="13919"/>
                </a:lnTo>
                <a:lnTo>
                  <a:pt x="14795" y="14065"/>
                </a:lnTo>
                <a:lnTo>
                  <a:pt x="14722" y="14138"/>
                </a:lnTo>
                <a:lnTo>
                  <a:pt x="14673" y="14259"/>
                </a:lnTo>
                <a:lnTo>
                  <a:pt x="14673" y="14284"/>
                </a:lnTo>
                <a:lnTo>
                  <a:pt x="14697" y="14284"/>
                </a:lnTo>
                <a:lnTo>
                  <a:pt x="14770" y="14308"/>
                </a:lnTo>
                <a:lnTo>
                  <a:pt x="14819" y="14308"/>
                </a:lnTo>
                <a:lnTo>
                  <a:pt x="14941" y="14284"/>
                </a:lnTo>
                <a:lnTo>
                  <a:pt x="15062" y="14235"/>
                </a:lnTo>
                <a:lnTo>
                  <a:pt x="15184" y="14162"/>
                </a:lnTo>
                <a:lnTo>
                  <a:pt x="15281" y="14089"/>
                </a:lnTo>
                <a:lnTo>
                  <a:pt x="15379" y="13992"/>
                </a:lnTo>
                <a:lnTo>
                  <a:pt x="15573" y="14186"/>
                </a:lnTo>
                <a:lnTo>
                  <a:pt x="15452" y="14284"/>
                </a:lnTo>
                <a:lnTo>
                  <a:pt x="15330" y="14381"/>
                </a:lnTo>
                <a:lnTo>
                  <a:pt x="15184" y="14503"/>
                </a:lnTo>
                <a:lnTo>
                  <a:pt x="15111" y="14576"/>
                </a:lnTo>
                <a:lnTo>
                  <a:pt x="15038" y="14673"/>
                </a:lnTo>
                <a:lnTo>
                  <a:pt x="15038" y="14746"/>
                </a:lnTo>
                <a:lnTo>
                  <a:pt x="15062" y="14795"/>
                </a:lnTo>
                <a:lnTo>
                  <a:pt x="15111" y="14843"/>
                </a:lnTo>
                <a:lnTo>
                  <a:pt x="15184" y="14843"/>
                </a:lnTo>
                <a:lnTo>
                  <a:pt x="15257" y="14819"/>
                </a:lnTo>
                <a:lnTo>
                  <a:pt x="15354" y="14770"/>
                </a:lnTo>
                <a:lnTo>
                  <a:pt x="15500" y="14649"/>
                </a:lnTo>
                <a:lnTo>
                  <a:pt x="15646" y="14527"/>
                </a:lnTo>
                <a:lnTo>
                  <a:pt x="15792" y="14405"/>
                </a:lnTo>
                <a:lnTo>
                  <a:pt x="15987" y="14649"/>
                </a:lnTo>
                <a:lnTo>
                  <a:pt x="15890" y="14722"/>
                </a:lnTo>
                <a:lnTo>
                  <a:pt x="15744" y="14892"/>
                </a:lnTo>
                <a:lnTo>
                  <a:pt x="15598" y="15087"/>
                </a:lnTo>
                <a:lnTo>
                  <a:pt x="15573" y="15111"/>
                </a:lnTo>
                <a:lnTo>
                  <a:pt x="15598" y="15135"/>
                </a:lnTo>
                <a:lnTo>
                  <a:pt x="15622" y="15160"/>
                </a:lnTo>
                <a:lnTo>
                  <a:pt x="15646" y="15160"/>
                </a:lnTo>
                <a:lnTo>
                  <a:pt x="15865" y="15038"/>
                </a:lnTo>
                <a:lnTo>
                  <a:pt x="16036" y="14916"/>
                </a:lnTo>
                <a:lnTo>
                  <a:pt x="16133" y="14868"/>
                </a:lnTo>
                <a:lnTo>
                  <a:pt x="16230" y="15014"/>
                </a:lnTo>
                <a:lnTo>
                  <a:pt x="16084" y="15135"/>
                </a:lnTo>
                <a:lnTo>
                  <a:pt x="15914" y="15306"/>
                </a:lnTo>
                <a:lnTo>
                  <a:pt x="15768" y="15476"/>
                </a:lnTo>
                <a:lnTo>
                  <a:pt x="15744" y="15524"/>
                </a:lnTo>
                <a:lnTo>
                  <a:pt x="15744" y="15573"/>
                </a:lnTo>
                <a:lnTo>
                  <a:pt x="15792" y="15622"/>
                </a:lnTo>
                <a:lnTo>
                  <a:pt x="15865" y="15670"/>
                </a:lnTo>
                <a:lnTo>
                  <a:pt x="15938" y="15646"/>
                </a:lnTo>
                <a:lnTo>
                  <a:pt x="16109" y="15524"/>
                </a:lnTo>
                <a:lnTo>
                  <a:pt x="16303" y="15403"/>
                </a:lnTo>
                <a:lnTo>
                  <a:pt x="16376" y="15330"/>
                </a:lnTo>
                <a:lnTo>
                  <a:pt x="16425" y="15500"/>
                </a:lnTo>
                <a:lnTo>
                  <a:pt x="16449" y="15695"/>
                </a:lnTo>
                <a:lnTo>
                  <a:pt x="16376" y="15719"/>
                </a:lnTo>
                <a:lnTo>
                  <a:pt x="16255" y="15841"/>
                </a:lnTo>
                <a:lnTo>
                  <a:pt x="16206" y="15938"/>
                </a:lnTo>
                <a:lnTo>
                  <a:pt x="16182" y="16011"/>
                </a:lnTo>
                <a:lnTo>
                  <a:pt x="16157" y="16060"/>
                </a:lnTo>
                <a:lnTo>
                  <a:pt x="16206" y="16108"/>
                </a:lnTo>
                <a:lnTo>
                  <a:pt x="16255" y="16133"/>
                </a:lnTo>
                <a:lnTo>
                  <a:pt x="16303" y="16133"/>
                </a:lnTo>
                <a:lnTo>
                  <a:pt x="16401" y="16108"/>
                </a:lnTo>
                <a:lnTo>
                  <a:pt x="16401" y="16108"/>
                </a:lnTo>
                <a:lnTo>
                  <a:pt x="16328" y="16327"/>
                </a:lnTo>
                <a:lnTo>
                  <a:pt x="16255" y="16449"/>
                </a:lnTo>
                <a:lnTo>
                  <a:pt x="16157" y="16546"/>
                </a:lnTo>
                <a:lnTo>
                  <a:pt x="16060" y="16619"/>
                </a:lnTo>
                <a:lnTo>
                  <a:pt x="15963" y="16668"/>
                </a:lnTo>
                <a:lnTo>
                  <a:pt x="15841" y="16692"/>
                </a:lnTo>
                <a:lnTo>
                  <a:pt x="15719" y="16692"/>
                </a:lnTo>
                <a:lnTo>
                  <a:pt x="15598" y="16668"/>
                </a:lnTo>
                <a:lnTo>
                  <a:pt x="15452" y="16644"/>
                </a:lnTo>
                <a:lnTo>
                  <a:pt x="15160" y="16522"/>
                </a:lnTo>
                <a:lnTo>
                  <a:pt x="14843" y="16327"/>
                </a:lnTo>
                <a:lnTo>
                  <a:pt x="14527" y="16108"/>
                </a:lnTo>
                <a:lnTo>
                  <a:pt x="14186" y="15841"/>
                </a:lnTo>
                <a:lnTo>
                  <a:pt x="13870" y="15549"/>
                </a:lnTo>
                <a:lnTo>
                  <a:pt x="13554" y="15257"/>
                </a:lnTo>
                <a:lnTo>
                  <a:pt x="12970" y="14649"/>
                </a:lnTo>
                <a:lnTo>
                  <a:pt x="12167" y="13797"/>
                </a:lnTo>
                <a:lnTo>
                  <a:pt x="11291" y="12897"/>
                </a:lnTo>
                <a:lnTo>
                  <a:pt x="10439" y="11972"/>
                </a:lnTo>
                <a:lnTo>
                  <a:pt x="10001" y="11534"/>
                </a:lnTo>
                <a:lnTo>
                  <a:pt x="9539" y="11096"/>
                </a:lnTo>
                <a:lnTo>
                  <a:pt x="9076" y="10658"/>
                </a:lnTo>
                <a:lnTo>
                  <a:pt x="8614" y="10269"/>
                </a:lnTo>
                <a:lnTo>
                  <a:pt x="8566" y="10244"/>
                </a:lnTo>
                <a:lnTo>
                  <a:pt x="9904" y="8638"/>
                </a:lnTo>
                <a:close/>
                <a:moveTo>
                  <a:pt x="1071" y="0"/>
                </a:moveTo>
                <a:lnTo>
                  <a:pt x="828" y="73"/>
                </a:lnTo>
                <a:lnTo>
                  <a:pt x="609" y="171"/>
                </a:lnTo>
                <a:lnTo>
                  <a:pt x="414" y="317"/>
                </a:lnTo>
                <a:lnTo>
                  <a:pt x="244" y="511"/>
                </a:lnTo>
                <a:lnTo>
                  <a:pt x="122" y="730"/>
                </a:lnTo>
                <a:lnTo>
                  <a:pt x="25" y="949"/>
                </a:lnTo>
                <a:lnTo>
                  <a:pt x="25" y="1071"/>
                </a:lnTo>
                <a:lnTo>
                  <a:pt x="25" y="1193"/>
                </a:lnTo>
                <a:lnTo>
                  <a:pt x="25" y="1314"/>
                </a:lnTo>
                <a:lnTo>
                  <a:pt x="49" y="1436"/>
                </a:lnTo>
                <a:lnTo>
                  <a:pt x="25" y="1777"/>
                </a:lnTo>
                <a:lnTo>
                  <a:pt x="1" y="2117"/>
                </a:lnTo>
                <a:lnTo>
                  <a:pt x="25" y="2215"/>
                </a:lnTo>
                <a:lnTo>
                  <a:pt x="74" y="2263"/>
                </a:lnTo>
                <a:lnTo>
                  <a:pt x="147" y="2288"/>
                </a:lnTo>
                <a:lnTo>
                  <a:pt x="244" y="2263"/>
                </a:lnTo>
                <a:lnTo>
                  <a:pt x="341" y="2239"/>
                </a:lnTo>
                <a:lnTo>
                  <a:pt x="317" y="2896"/>
                </a:lnTo>
                <a:lnTo>
                  <a:pt x="341" y="2993"/>
                </a:lnTo>
                <a:lnTo>
                  <a:pt x="414" y="3042"/>
                </a:lnTo>
                <a:lnTo>
                  <a:pt x="560" y="3042"/>
                </a:lnTo>
                <a:lnTo>
                  <a:pt x="658" y="3018"/>
                </a:lnTo>
                <a:lnTo>
                  <a:pt x="658" y="3285"/>
                </a:lnTo>
                <a:lnTo>
                  <a:pt x="658" y="3431"/>
                </a:lnTo>
                <a:lnTo>
                  <a:pt x="682" y="3529"/>
                </a:lnTo>
                <a:lnTo>
                  <a:pt x="731" y="3650"/>
                </a:lnTo>
                <a:lnTo>
                  <a:pt x="779" y="3723"/>
                </a:lnTo>
                <a:lnTo>
                  <a:pt x="876" y="3748"/>
                </a:lnTo>
                <a:lnTo>
                  <a:pt x="998" y="3772"/>
                </a:lnTo>
                <a:lnTo>
                  <a:pt x="949" y="3942"/>
                </a:lnTo>
                <a:lnTo>
                  <a:pt x="949" y="4137"/>
                </a:lnTo>
                <a:lnTo>
                  <a:pt x="949" y="4332"/>
                </a:lnTo>
                <a:lnTo>
                  <a:pt x="998" y="4526"/>
                </a:lnTo>
                <a:lnTo>
                  <a:pt x="1047" y="4575"/>
                </a:lnTo>
                <a:lnTo>
                  <a:pt x="1095" y="4624"/>
                </a:lnTo>
                <a:lnTo>
                  <a:pt x="1168" y="4648"/>
                </a:lnTo>
                <a:lnTo>
                  <a:pt x="1241" y="4624"/>
                </a:lnTo>
                <a:lnTo>
                  <a:pt x="1339" y="4551"/>
                </a:lnTo>
                <a:lnTo>
                  <a:pt x="1363" y="4745"/>
                </a:lnTo>
                <a:lnTo>
                  <a:pt x="1436" y="4916"/>
                </a:lnTo>
                <a:lnTo>
                  <a:pt x="1533" y="5086"/>
                </a:lnTo>
                <a:lnTo>
                  <a:pt x="1655" y="5232"/>
                </a:lnTo>
                <a:lnTo>
                  <a:pt x="1728" y="5281"/>
                </a:lnTo>
                <a:lnTo>
                  <a:pt x="1801" y="5281"/>
                </a:lnTo>
                <a:lnTo>
                  <a:pt x="1874" y="5256"/>
                </a:lnTo>
                <a:lnTo>
                  <a:pt x="1850" y="5378"/>
                </a:lnTo>
                <a:lnTo>
                  <a:pt x="1874" y="5500"/>
                </a:lnTo>
                <a:lnTo>
                  <a:pt x="1923" y="5621"/>
                </a:lnTo>
                <a:lnTo>
                  <a:pt x="1996" y="5719"/>
                </a:lnTo>
                <a:lnTo>
                  <a:pt x="2093" y="5792"/>
                </a:lnTo>
                <a:lnTo>
                  <a:pt x="2190" y="5840"/>
                </a:lnTo>
                <a:lnTo>
                  <a:pt x="2263" y="5840"/>
                </a:lnTo>
                <a:lnTo>
                  <a:pt x="2361" y="5816"/>
                </a:lnTo>
                <a:lnTo>
                  <a:pt x="2458" y="5986"/>
                </a:lnTo>
                <a:lnTo>
                  <a:pt x="2434" y="6084"/>
                </a:lnTo>
                <a:lnTo>
                  <a:pt x="2434" y="6181"/>
                </a:lnTo>
                <a:lnTo>
                  <a:pt x="2482" y="6424"/>
                </a:lnTo>
                <a:lnTo>
                  <a:pt x="2531" y="6473"/>
                </a:lnTo>
                <a:lnTo>
                  <a:pt x="2580" y="6522"/>
                </a:lnTo>
                <a:lnTo>
                  <a:pt x="2653" y="6522"/>
                </a:lnTo>
                <a:lnTo>
                  <a:pt x="2726" y="6473"/>
                </a:lnTo>
                <a:lnTo>
                  <a:pt x="2823" y="6424"/>
                </a:lnTo>
                <a:lnTo>
                  <a:pt x="2847" y="6546"/>
                </a:lnTo>
                <a:lnTo>
                  <a:pt x="2896" y="6643"/>
                </a:lnTo>
                <a:lnTo>
                  <a:pt x="2969" y="6741"/>
                </a:lnTo>
                <a:lnTo>
                  <a:pt x="3042" y="6838"/>
                </a:lnTo>
                <a:lnTo>
                  <a:pt x="3139" y="6887"/>
                </a:lnTo>
                <a:lnTo>
                  <a:pt x="3261" y="6911"/>
                </a:lnTo>
                <a:lnTo>
                  <a:pt x="3383" y="6911"/>
                </a:lnTo>
                <a:lnTo>
                  <a:pt x="3529" y="6887"/>
                </a:lnTo>
                <a:lnTo>
                  <a:pt x="3553" y="6887"/>
                </a:lnTo>
                <a:lnTo>
                  <a:pt x="3553" y="6911"/>
                </a:lnTo>
                <a:lnTo>
                  <a:pt x="3529" y="6984"/>
                </a:lnTo>
                <a:lnTo>
                  <a:pt x="3504" y="7130"/>
                </a:lnTo>
                <a:lnTo>
                  <a:pt x="3504" y="7252"/>
                </a:lnTo>
                <a:lnTo>
                  <a:pt x="3529" y="7276"/>
                </a:lnTo>
                <a:lnTo>
                  <a:pt x="3553" y="7325"/>
                </a:lnTo>
                <a:lnTo>
                  <a:pt x="3626" y="7349"/>
                </a:lnTo>
                <a:lnTo>
                  <a:pt x="3723" y="7349"/>
                </a:lnTo>
                <a:lnTo>
                  <a:pt x="3845" y="7300"/>
                </a:lnTo>
                <a:lnTo>
                  <a:pt x="3942" y="7252"/>
                </a:lnTo>
                <a:lnTo>
                  <a:pt x="3942" y="7373"/>
                </a:lnTo>
                <a:lnTo>
                  <a:pt x="3967" y="7470"/>
                </a:lnTo>
                <a:lnTo>
                  <a:pt x="3991" y="7568"/>
                </a:lnTo>
                <a:lnTo>
                  <a:pt x="4088" y="7641"/>
                </a:lnTo>
                <a:lnTo>
                  <a:pt x="4210" y="7689"/>
                </a:lnTo>
                <a:lnTo>
                  <a:pt x="4283" y="7714"/>
                </a:lnTo>
                <a:lnTo>
                  <a:pt x="4356" y="7689"/>
                </a:lnTo>
                <a:lnTo>
                  <a:pt x="4453" y="7641"/>
                </a:lnTo>
                <a:lnTo>
                  <a:pt x="4453" y="7762"/>
                </a:lnTo>
                <a:lnTo>
                  <a:pt x="4453" y="7884"/>
                </a:lnTo>
                <a:lnTo>
                  <a:pt x="4478" y="7933"/>
                </a:lnTo>
                <a:lnTo>
                  <a:pt x="4526" y="7981"/>
                </a:lnTo>
                <a:lnTo>
                  <a:pt x="4575" y="8030"/>
                </a:lnTo>
                <a:lnTo>
                  <a:pt x="4648" y="8054"/>
                </a:lnTo>
                <a:lnTo>
                  <a:pt x="4770" y="8103"/>
                </a:lnTo>
                <a:lnTo>
                  <a:pt x="4891" y="8079"/>
                </a:lnTo>
                <a:lnTo>
                  <a:pt x="5013" y="8054"/>
                </a:lnTo>
                <a:lnTo>
                  <a:pt x="5110" y="7981"/>
                </a:lnTo>
                <a:lnTo>
                  <a:pt x="5159" y="8079"/>
                </a:lnTo>
                <a:lnTo>
                  <a:pt x="5208" y="8103"/>
                </a:lnTo>
                <a:lnTo>
                  <a:pt x="5232" y="8127"/>
                </a:lnTo>
                <a:lnTo>
                  <a:pt x="5329" y="8103"/>
                </a:lnTo>
                <a:lnTo>
                  <a:pt x="5329" y="8127"/>
                </a:lnTo>
                <a:lnTo>
                  <a:pt x="5329" y="8152"/>
                </a:lnTo>
                <a:lnTo>
                  <a:pt x="5354" y="8152"/>
                </a:lnTo>
                <a:lnTo>
                  <a:pt x="5475" y="8103"/>
                </a:lnTo>
                <a:lnTo>
                  <a:pt x="5597" y="8054"/>
                </a:lnTo>
                <a:lnTo>
                  <a:pt x="5597" y="8225"/>
                </a:lnTo>
                <a:lnTo>
                  <a:pt x="5646" y="8298"/>
                </a:lnTo>
                <a:lnTo>
                  <a:pt x="5694" y="8346"/>
                </a:lnTo>
                <a:lnTo>
                  <a:pt x="5840" y="8444"/>
                </a:lnTo>
                <a:lnTo>
                  <a:pt x="5938" y="8492"/>
                </a:lnTo>
                <a:lnTo>
                  <a:pt x="6059" y="8492"/>
                </a:lnTo>
                <a:lnTo>
                  <a:pt x="6181" y="8468"/>
                </a:lnTo>
                <a:lnTo>
                  <a:pt x="6278" y="8419"/>
                </a:lnTo>
                <a:lnTo>
                  <a:pt x="6400" y="8492"/>
                </a:lnTo>
                <a:lnTo>
                  <a:pt x="6546" y="8565"/>
                </a:lnTo>
                <a:lnTo>
                  <a:pt x="6668" y="8687"/>
                </a:lnTo>
                <a:lnTo>
                  <a:pt x="3383" y="11729"/>
                </a:lnTo>
                <a:lnTo>
                  <a:pt x="1947" y="13067"/>
                </a:lnTo>
                <a:lnTo>
                  <a:pt x="1314" y="13627"/>
                </a:lnTo>
                <a:lnTo>
                  <a:pt x="1022" y="13943"/>
                </a:lnTo>
                <a:lnTo>
                  <a:pt x="731" y="14259"/>
                </a:lnTo>
                <a:lnTo>
                  <a:pt x="585" y="14503"/>
                </a:lnTo>
                <a:lnTo>
                  <a:pt x="463" y="14770"/>
                </a:lnTo>
                <a:lnTo>
                  <a:pt x="341" y="15087"/>
                </a:lnTo>
                <a:lnTo>
                  <a:pt x="268" y="15403"/>
                </a:lnTo>
                <a:lnTo>
                  <a:pt x="268" y="15573"/>
                </a:lnTo>
                <a:lnTo>
                  <a:pt x="268" y="15719"/>
                </a:lnTo>
                <a:lnTo>
                  <a:pt x="268" y="15865"/>
                </a:lnTo>
                <a:lnTo>
                  <a:pt x="317" y="16011"/>
                </a:lnTo>
                <a:lnTo>
                  <a:pt x="366" y="16157"/>
                </a:lnTo>
                <a:lnTo>
                  <a:pt x="463" y="16279"/>
                </a:lnTo>
                <a:lnTo>
                  <a:pt x="560" y="16376"/>
                </a:lnTo>
                <a:lnTo>
                  <a:pt x="682" y="16473"/>
                </a:lnTo>
                <a:lnTo>
                  <a:pt x="731" y="16522"/>
                </a:lnTo>
                <a:lnTo>
                  <a:pt x="852" y="16644"/>
                </a:lnTo>
                <a:lnTo>
                  <a:pt x="974" y="16741"/>
                </a:lnTo>
                <a:lnTo>
                  <a:pt x="1095" y="16790"/>
                </a:lnTo>
                <a:lnTo>
                  <a:pt x="1241" y="16838"/>
                </a:lnTo>
                <a:lnTo>
                  <a:pt x="1387" y="16863"/>
                </a:lnTo>
                <a:lnTo>
                  <a:pt x="1679" y="16863"/>
                </a:lnTo>
                <a:lnTo>
                  <a:pt x="1850" y="16838"/>
                </a:lnTo>
                <a:lnTo>
                  <a:pt x="2142" y="16741"/>
                </a:lnTo>
                <a:lnTo>
                  <a:pt x="2434" y="16595"/>
                </a:lnTo>
                <a:lnTo>
                  <a:pt x="2701" y="16425"/>
                </a:lnTo>
                <a:lnTo>
                  <a:pt x="2920" y="16254"/>
                </a:lnTo>
                <a:lnTo>
                  <a:pt x="3285" y="15938"/>
                </a:lnTo>
                <a:lnTo>
                  <a:pt x="3650" y="15597"/>
                </a:lnTo>
                <a:lnTo>
                  <a:pt x="4356" y="14892"/>
                </a:lnTo>
                <a:lnTo>
                  <a:pt x="5694" y="13432"/>
                </a:lnTo>
                <a:lnTo>
                  <a:pt x="7057" y="11972"/>
                </a:lnTo>
                <a:lnTo>
                  <a:pt x="8371" y="10463"/>
                </a:lnTo>
                <a:lnTo>
                  <a:pt x="8833" y="11047"/>
                </a:lnTo>
                <a:lnTo>
                  <a:pt x="9320" y="11583"/>
                </a:lnTo>
                <a:lnTo>
                  <a:pt x="10342" y="12629"/>
                </a:lnTo>
                <a:lnTo>
                  <a:pt x="12386" y="14770"/>
                </a:lnTo>
                <a:lnTo>
                  <a:pt x="12775" y="15160"/>
                </a:lnTo>
                <a:lnTo>
                  <a:pt x="13237" y="15622"/>
                </a:lnTo>
                <a:lnTo>
                  <a:pt x="13773" y="16133"/>
                </a:lnTo>
                <a:lnTo>
                  <a:pt x="14065" y="16376"/>
                </a:lnTo>
                <a:lnTo>
                  <a:pt x="14357" y="16595"/>
                </a:lnTo>
                <a:lnTo>
                  <a:pt x="14649" y="16814"/>
                </a:lnTo>
                <a:lnTo>
                  <a:pt x="14965" y="16960"/>
                </a:lnTo>
                <a:lnTo>
                  <a:pt x="15257" y="17106"/>
                </a:lnTo>
                <a:lnTo>
                  <a:pt x="15549" y="17179"/>
                </a:lnTo>
                <a:lnTo>
                  <a:pt x="15695" y="17203"/>
                </a:lnTo>
                <a:lnTo>
                  <a:pt x="15963" y="17203"/>
                </a:lnTo>
                <a:lnTo>
                  <a:pt x="16084" y="17179"/>
                </a:lnTo>
                <a:lnTo>
                  <a:pt x="16230" y="17130"/>
                </a:lnTo>
                <a:lnTo>
                  <a:pt x="16352" y="17057"/>
                </a:lnTo>
                <a:lnTo>
                  <a:pt x="16474" y="16984"/>
                </a:lnTo>
                <a:lnTo>
                  <a:pt x="16595" y="16863"/>
                </a:lnTo>
                <a:lnTo>
                  <a:pt x="16741" y="16692"/>
                </a:lnTo>
                <a:lnTo>
                  <a:pt x="16863" y="16473"/>
                </a:lnTo>
                <a:lnTo>
                  <a:pt x="16936" y="16230"/>
                </a:lnTo>
                <a:lnTo>
                  <a:pt x="16984" y="15987"/>
                </a:lnTo>
                <a:lnTo>
                  <a:pt x="16984" y="15743"/>
                </a:lnTo>
                <a:lnTo>
                  <a:pt x="16960" y="15500"/>
                </a:lnTo>
                <a:lnTo>
                  <a:pt x="16911" y="15257"/>
                </a:lnTo>
                <a:lnTo>
                  <a:pt x="16838" y="15038"/>
                </a:lnTo>
                <a:lnTo>
                  <a:pt x="16668" y="14722"/>
                </a:lnTo>
                <a:lnTo>
                  <a:pt x="16425" y="14381"/>
                </a:lnTo>
                <a:lnTo>
                  <a:pt x="16157" y="14016"/>
                </a:lnTo>
                <a:lnTo>
                  <a:pt x="15865" y="13651"/>
                </a:lnTo>
                <a:lnTo>
                  <a:pt x="15549" y="13310"/>
                </a:lnTo>
                <a:lnTo>
                  <a:pt x="15233" y="12970"/>
                </a:lnTo>
                <a:lnTo>
                  <a:pt x="14673" y="12459"/>
                </a:lnTo>
                <a:lnTo>
                  <a:pt x="13967" y="11826"/>
                </a:lnTo>
                <a:lnTo>
                  <a:pt x="13262" y="11193"/>
                </a:lnTo>
                <a:lnTo>
                  <a:pt x="13286" y="11120"/>
                </a:lnTo>
                <a:lnTo>
                  <a:pt x="13286" y="11072"/>
                </a:lnTo>
                <a:lnTo>
                  <a:pt x="13262" y="11047"/>
                </a:lnTo>
                <a:lnTo>
                  <a:pt x="13189" y="11023"/>
                </a:lnTo>
                <a:lnTo>
                  <a:pt x="13091" y="11047"/>
                </a:lnTo>
                <a:lnTo>
                  <a:pt x="11631" y="9660"/>
                </a:lnTo>
                <a:lnTo>
                  <a:pt x="10196" y="8273"/>
                </a:lnTo>
                <a:lnTo>
                  <a:pt x="10707" y="7641"/>
                </a:lnTo>
                <a:lnTo>
                  <a:pt x="10828" y="7762"/>
                </a:lnTo>
                <a:lnTo>
                  <a:pt x="10974" y="7860"/>
                </a:lnTo>
                <a:lnTo>
                  <a:pt x="11120" y="7933"/>
                </a:lnTo>
                <a:lnTo>
                  <a:pt x="11291" y="8006"/>
                </a:lnTo>
                <a:lnTo>
                  <a:pt x="11461" y="8054"/>
                </a:lnTo>
                <a:lnTo>
                  <a:pt x="11631" y="8103"/>
                </a:lnTo>
                <a:lnTo>
                  <a:pt x="11996" y="8127"/>
                </a:lnTo>
                <a:lnTo>
                  <a:pt x="12264" y="8127"/>
                </a:lnTo>
                <a:lnTo>
                  <a:pt x="12532" y="8103"/>
                </a:lnTo>
                <a:lnTo>
                  <a:pt x="12799" y="8030"/>
                </a:lnTo>
                <a:lnTo>
                  <a:pt x="13067" y="7933"/>
                </a:lnTo>
                <a:lnTo>
                  <a:pt x="13310" y="7811"/>
                </a:lnTo>
                <a:lnTo>
                  <a:pt x="13554" y="7665"/>
                </a:lnTo>
                <a:lnTo>
                  <a:pt x="13773" y="7519"/>
                </a:lnTo>
                <a:lnTo>
                  <a:pt x="13992" y="7349"/>
                </a:lnTo>
                <a:lnTo>
                  <a:pt x="14235" y="7130"/>
                </a:lnTo>
                <a:lnTo>
                  <a:pt x="14478" y="6911"/>
                </a:lnTo>
                <a:lnTo>
                  <a:pt x="14697" y="6668"/>
                </a:lnTo>
                <a:lnTo>
                  <a:pt x="14892" y="6400"/>
                </a:lnTo>
                <a:lnTo>
                  <a:pt x="15281" y="5865"/>
                </a:lnTo>
                <a:lnTo>
                  <a:pt x="15622" y="5305"/>
                </a:lnTo>
                <a:lnTo>
                  <a:pt x="16011" y="4697"/>
                </a:lnTo>
                <a:lnTo>
                  <a:pt x="16376" y="4064"/>
                </a:lnTo>
                <a:lnTo>
                  <a:pt x="16692" y="3407"/>
                </a:lnTo>
                <a:lnTo>
                  <a:pt x="16960" y="2726"/>
                </a:lnTo>
                <a:lnTo>
                  <a:pt x="16984" y="2628"/>
                </a:lnTo>
                <a:lnTo>
                  <a:pt x="16960" y="2555"/>
                </a:lnTo>
                <a:lnTo>
                  <a:pt x="16960" y="2507"/>
                </a:lnTo>
                <a:lnTo>
                  <a:pt x="16960" y="2434"/>
                </a:lnTo>
                <a:lnTo>
                  <a:pt x="16911" y="2385"/>
                </a:lnTo>
                <a:lnTo>
                  <a:pt x="16863" y="2336"/>
                </a:lnTo>
                <a:lnTo>
                  <a:pt x="16814" y="2288"/>
                </a:lnTo>
                <a:lnTo>
                  <a:pt x="16692" y="2288"/>
                </a:lnTo>
                <a:lnTo>
                  <a:pt x="16644" y="2312"/>
                </a:lnTo>
                <a:lnTo>
                  <a:pt x="15646" y="3066"/>
                </a:lnTo>
                <a:lnTo>
                  <a:pt x="15160" y="3456"/>
                </a:lnTo>
                <a:lnTo>
                  <a:pt x="14649" y="3821"/>
                </a:lnTo>
                <a:lnTo>
                  <a:pt x="13919" y="4332"/>
                </a:lnTo>
                <a:lnTo>
                  <a:pt x="13919" y="4332"/>
                </a:lnTo>
                <a:lnTo>
                  <a:pt x="14746" y="3115"/>
                </a:lnTo>
                <a:lnTo>
                  <a:pt x="15476" y="2020"/>
                </a:lnTo>
                <a:lnTo>
                  <a:pt x="15671" y="1704"/>
                </a:lnTo>
                <a:lnTo>
                  <a:pt x="15768" y="1533"/>
                </a:lnTo>
                <a:lnTo>
                  <a:pt x="15817" y="1363"/>
                </a:lnTo>
                <a:lnTo>
                  <a:pt x="15890" y="1290"/>
                </a:lnTo>
                <a:lnTo>
                  <a:pt x="15963" y="1217"/>
                </a:lnTo>
                <a:lnTo>
                  <a:pt x="15987" y="1120"/>
                </a:lnTo>
                <a:lnTo>
                  <a:pt x="15963" y="1022"/>
                </a:lnTo>
                <a:lnTo>
                  <a:pt x="15890" y="949"/>
                </a:lnTo>
                <a:lnTo>
                  <a:pt x="15817" y="901"/>
                </a:lnTo>
                <a:lnTo>
                  <a:pt x="15744" y="876"/>
                </a:lnTo>
                <a:lnTo>
                  <a:pt x="15622" y="876"/>
                </a:lnTo>
                <a:lnTo>
                  <a:pt x="15549" y="949"/>
                </a:lnTo>
                <a:lnTo>
                  <a:pt x="14551" y="1777"/>
                </a:lnTo>
                <a:lnTo>
                  <a:pt x="13554" y="2580"/>
                </a:lnTo>
                <a:lnTo>
                  <a:pt x="13043" y="2920"/>
                </a:lnTo>
                <a:lnTo>
                  <a:pt x="12532" y="3310"/>
                </a:lnTo>
                <a:lnTo>
                  <a:pt x="12532" y="3310"/>
                </a:lnTo>
                <a:lnTo>
                  <a:pt x="12945" y="2653"/>
                </a:lnTo>
                <a:lnTo>
                  <a:pt x="13359" y="1996"/>
                </a:lnTo>
                <a:lnTo>
                  <a:pt x="13554" y="1752"/>
                </a:lnTo>
                <a:lnTo>
                  <a:pt x="13821" y="1436"/>
                </a:lnTo>
                <a:lnTo>
                  <a:pt x="13919" y="1290"/>
                </a:lnTo>
                <a:lnTo>
                  <a:pt x="14040" y="1120"/>
                </a:lnTo>
                <a:lnTo>
                  <a:pt x="14113" y="949"/>
                </a:lnTo>
                <a:lnTo>
                  <a:pt x="14162" y="779"/>
                </a:lnTo>
                <a:lnTo>
                  <a:pt x="14357" y="584"/>
                </a:lnTo>
                <a:lnTo>
                  <a:pt x="14430" y="487"/>
                </a:lnTo>
                <a:lnTo>
                  <a:pt x="14454" y="390"/>
                </a:lnTo>
                <a:lnTo>
                  <a:pt x="14430" y="292"/>
                </a:lnTo>
                <a:lnTo>
                  <a:pt x="14357" y="195"/>
                </a:lnTo>
                <a:lnTo>
                  <a:pt x="14284" y="146"/>
                </a:lnTo>
                <a:lnTo>
                  <a:pt x="14186" y="122"/>
                </a:lnTo>
                <a:lnTo>
                  <a:pt x="14065" y="122"/>
                </a:lnTo>
                <a:lnTo>
                  <a:pt x="13967" y="195"/>
                </a:lnTo>
                <a:lnTo>
                  <a:pt x="13554" y="560"/>
                </a:lnTo>
                <a:lnTo>
                  <a:pt x="13091" y="901"/>
                </a:lnTo>
                <a:lnTo>
                  <a:pt x="12629" y="1217"/>
                </a:lnTo>
                <a:lnTo>
                  <a:pt x="12142" y="1509"/>
                </a:lnTo>
                <a:lnTo>
                  <a:pt x="11680" y="1801"/>
                </a:lnTo>
                <a:lnTo>
                  <a:pt x="11193" y="2117"/>
                </a:lnTo>
                <a:lnTo>
                  <a:pt x="10755" y="2434"/>
                </a:lnTo>
                <a:lnTo>
                  <a:pt x="10317" y="2823"/>
                </a:lnTo>
                <a:lnTo>
                  <a:pt x="10147" y="2993"/>
                </a:lnTo>
                <a:lnTo>
                  <a:pt x="10001" y="3164"/>
                </a:lnTo>
                <a:lnTo>
                  <a:pt x="9855" y="3383"/>
                </a:lnTo>
                <a:lnTo>
                  <a:pt x="9733" y="3577"/>
                </a:lnTo>
                <a:lnTo>
                  <a:pt x="9612" y="3796"/>
                </a:lnTo>
                <a:lnTo>
                  <a:pt x="9514" y="4015"/>
                </a:lnTo>
                <a:lnTo>
                  <a:pt x="9417" y="4234"/>
                </a:lnTo>
                <a:lnTo>
                  <a:pt x="9368" y="4478"/>
                </a:lnTo>
                <a:lnTo>
                  <a:pt x="9320" y="4672"/>
                </a:lnTo>
                <a:lnTo>
                  <a:pt x="9295" y="4867"/>
                </a:lnTo>
                <a:lnTo>
                  <a:pt x="9295" y="5062"/>
                </a:lnTo>
                <a:lnTo>
                  <a:pt x="9295" y="5281"/>
                </a:lnTo>
                <a:lnTo>
                  <a:pt x="9344" y="5475"/>
                </a:lnTo>
                <a:lnTo>
                  <a:pt x="9393" y="5670"/>
                </a:lnTo>
                <a:lnTo>
                  <a:pt x="9441" y="5865"/>
                </a:lnTo>
                <a:lnTo>
                  <a:pt x="9539" y="6035"/>
                </a:lnTo>
                <a:lnTo>
                  <a:pt x="9514" y="6059"/>
                </a:lnTo>
                <a:lnTo>
                  <a:pt x="8760" y="6765"/>
                </a:lnTo>
                <a:lnTo>
                  <a:pt x="7422" y="5402"/>
                </a:lnTo>
                <a:lnTo>
                  <a:pt x="6059" y="4088"/>
                </a:lnTo>
                <a:lnTo>
                  <a:pt x="3358" y="1412"/>
                </a:lnTo>
                <a:lnTo>
                  <a:pt x="2872" y="925"/>
                </a:lnTo>
                <a:lnTo>
                  <a:pt x="2604" y="682"/>
                </a:lnTo>
                <a:lnTo>
                  <a:pt x="2336" y="438"/>
                </a:lnTo>
                <a:lnTo>
                  <a:pt x="2044" y="244"/>
                </a:lnTo>
                <a:lnTo>
                  <a:pt x="1898" y="171"/>
                </a:lnTo>
                <a:lnTo>
                  <a:pt x="1728" y="98"/>
                </a:lnTo>
                <a:lnTo>
                  <a:pt x="1582" y="49"/>
                </a:lnTo>
                <a:lnTo>
                  <a:pt x="14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F653570-259C-46B0-BB95-D427C66352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756" y="905376"/>
            <a:ext cx="3809844" cy="396223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6" name="Google Shape;711;p46">
            <a:extLst>
              <a:ext uri="{FF2B5EF4-FFF2-40B4-BE49-F238E27FC236}">
                <a16:creationId xmlns:a16="http://schemas.microsoft.com/office/drawing/2014/main" id="{3FD1A719-9310-4748-BA0C-AF0F7DD69FA1}"/>
              </a:ext>
            </a:extLst>
          </p:cNvPr>
          <p:cNvSpPr/>
          <p:nvPr/>
        </p:nvSpPr>
        <p:spPr>
          <a:xfrm>
            <a:off x="3662422" y="448523"/>
            <a:ext cx="327938" cy="332166"/>
          </a:xfrm>
          <a:custGeom>
            <a:avLst/>
            <a:gdLst/>
            <a:ahLst/>
            <a:cxnLst/>
            <a:rect l="l" t="t" r="r" b="b"/>
            <a:pathLst>
              <a:path w="16985" h="17204" extrusionOk="0">
                <a:moveTo>
                  <a:pt x="8906" y="7252"/>
                </a:moveTo>
                <a:lnTo>
                  <a:pt x="8833" y="7349"/>
                </a:lnTo>
                <a:lnTo>
                  <a:pt x="8784" y="7446"/>
                </a:lnTo>
                <a:lnTo>
                  <a:pt x="8760" y="7616"/>
                </a:lnTo>
                <a:lnTo>
                  <a:pt x="8784" y="7689"/>
                </a:lnTo>
                <a:lnTo>
                  <a:pt x="8809" y="7762"/>
                </a:lnTo>
                <a:lnTo>
                  <a:pt x="8833" y="7787"/>
                </a:lnTo>
                <a:lnTo>
                  <a:pt x="8882" y="7811"/>
                </a:lnTo>
                <a:lnTo>
                  <a:pt x="8955" y="7811"/>
                </a:lnTo>
                <a:lnTo>
                  <a:pt x="9028" y="7738"/>
                </a:lnTo>
                <a:lnTo>
                  <a:pt x="9052" y="7714"/>
                </a:lnTo>
                <a:lnTo>
                  <a:pt x="9028" y="7665"/>
                </a:lnTo>
                <a:lnTo>
                  <a:pt x="8979" y="7470"/>
                </a:lnTo>
                <a:lnTo>
                  <a:pt x="8979" y="7397"/>
                </a:lnTo>
                <a:lnTo>
                  <a:pt x="8979" y="7300"/>
                </a:lnTo>
                <a:lnTo>
                  <a:pt x="8979" y="7276"/>
                </a:lnTo>
                <a:lnTo>
                  <a:pt x="8955" y="7252"/>
                </a:lnTo>
                <a:close/>
                <a:moveTo>
                  <a:pt x="1363" y="414"/>
                </a:moveTo>
                <a:lnTo>
                  <a:pt x="1533" y="463"/>
                </a:lnTo>
                <a:lnTo>
                  <a:pt x="1728" y="560"/>
                </a:lnTo>
                <a:lnTo>
                  <a:pt x="1898" y="657"/>
                </a:lnTo>
                <a:lnTo>
                  <a:pt x="2190" y="876"/>
                </a:lnTo>
                <a:lnTo>
                  <a:pt x="2750" y="1363"/>
                </a:lnTo>
                <a:lnTo>
                  <a:pt x="3261" y="1874"/>
                </a:lnTo>
                <a:lnTo>
                  <a:pt x="4283" y="2945"/>
                </a:lnTo>
                <a:lnTo>
                  <a:pt x="6327" y="5013"/>
                </a:lnTo>
                <a:lnTo>
                  <a:pt x="8395" y="7106"/>
                </a:lnTo>
                <a:lnTo>
                  <a:pt x="6984" y="8395"/>
                </a:lnTo>
                <a:lnTo>
                  <a:pt x="6887" y="8298"/>
                </a:lnTo>
                <a:lnTo>
                  <a:pt x="6765" y="8225"/>
                </a:lnTo>
                <a:lnTo>
                  <a:pt x="6668" y="8176"/>
                </a:lnTo>
                <a:lnTo>
                  <a:pt x="6570" y="8152"/>
                </a:lnTo>
                <a:lnTo>
                  <a:pt x="6497" y="8127"/>
                </a:lnTo>
                <a:lnTo>
                  <a:pt x="6424" y="8054"/>
                </a:lnTo>
                <a:lnTo>
                  <a:pt x="6351" y="8030"/>
                </a:lnTo>
                <a:lnTo>
                  <a:pt x="6303" y="8030"/>
                </a:lnTo>
                <a:lnTo>
                  <a:pt x="6230" y="8054"/>
                </a:lnTo>
                <a:lnTo>
                  <a:pt x="6181" y="8103"/>
                </a:lnTo>
                <a:lnTo>
                  <a:pt x="6084" y="8200"/>
                </a:lnTo>
                <a:lnTo>
                  <a:pt x="6011" y="8249"/>
                </a:lnTo>
                <a:lnTo>
                  <a:pt x="5938" y="8225"/>
                </a:lnTo>
                <a:lnTo>
                  <a:pt x="5889" y="8152"/>
                </a:lnTo>
                <a:lnTo>
                  <a:pt x="5816" y="7981"/>
                </a:lnTo>
                <a:lnTo>
                  <a:pt x="5767" y="7835"/>
                </a:lnTo>
                <a:lnTo>
                  <a:pt x="5694" y="7787"/>
                </a:lnTo>
                <a:lnTo>
                  <a:pt x="5646" y="7787"/>
                </a:lnTo>
                <a:lnTo>
                  <a:pt x="5500" y="7860"/>
                </a:lnTo>
                <a:lnTo>
                  <a:pt x="5402" y="7981"/>
                </a:lnTo>
                <a:lnTo>
                  <a:pt x="5305" y="7787"/>
                </a:lnTo>
                <a:lnTo>
                  <a:pt x="5232" y="7616"/>
                </a:lnTo>
                <a:lnTo>
                  <a:pt x="5208" y="7568"/>
                </a:lnTo>
                <a:lnTo>
                  <a:pt x="5159" y="7543"/>
                </a:lnTo>
                <a:lnTo>
                  <a:pt x="5086" y="7543"/>
                </a:lnTo>
                <a:lnTo>
                  <a:pt x="5013" y="7568"/>
                </a:lnTo>
                <a:lnTo>
                  <a:pt x="4964" y="7641"/>
                </a:lnTo>
                <a:lnTo>
                  <a:pt x="4672" y="7616"/>
                </a:lnTo>
                <a:lnTo>
                  <a:pt x="4672" y="7495"/>
                </a:lnTo>
                <a:lnTo>
                  <a:pt x="4648" y="7422"/>
                </a:lnTo>
                <a:lnTo>
                  <a:pt x="4575" y="7373"/>
                </a:lnTo>
                <a:lnTo>
                  <a:pt x="4526" y="7349"/>
                </a:lnTo>
                <a:lnTo>
                  <a:pt x="4453" y="7373"/>
                </a:lnTo>
                <a:lnTo>
                  <a:pt x="4332" y="7446"/>
                </a:lnTo>
                <a:lnTo>
                  <a:pt x="4283" y="7470"/>
                </a:lnTo>
                <a:lnTo>
                  <a:pt x="4210" y="7495"/>
                </a:lnTo>
                <a:lnTo>
                  <a:pt x="4161" y="7470"/>
                </a:lnTo>
                <a:lnTo>
                  <a:pt x="4161" y="7422"/>
                </a:lnTo>
                <a:lnTo>
                  <a:pt x="4161" y="7276"/>
                </a:lnTo>
                <a:lnTo>
                  <a:pt x="4210" y="7081"/>
                </a:lnTo>
                <a:lnTo>
                  <a:pt x="4210" y="7008"/>
                </a:lnTo>
                <a:lnTo>
                  <a:pt x="4161" y="6960"/>
                </a:lnTo>
                <a:lnTo>
                  <a:pt x="4113" y="6935"/>
                </a:lnTo>
                <a:lnTo>
                  <a:pt x="4064" y="6960"/>
                </a:lnTo>
                <a:lnTo>
                  <a:pt x="3967" y="7008"/>
                </a:lnTo>
                <a:lnTo>
                  <a:pt x="3845" y="7081"/>
                </a:lnTo>
                <a:lnTo>
                  <a:pt x="3748" y="7081"/>
                </a:lnTo>
                <a:lnTo>
                  <a:pt x="3699" y="7033"/>
                </a:lnTo>
                <a:lnTo>
                  <a:pt x="3699" y="6960"/>
                </a:lnTo>
                <a:lnTo>
                  <a:pt x="3723" y="6838"/>
                </a:lnTo>
                <a:lnTo>
                  <a:pt x="3675" y="6741"/>
                </a:lnTo>
                <a:lnTo>
                  <a:pt x="3650" y="6716"/>
                </a:lnTo>
                <a:lnTo>
                  <a:pt x="3602" y="6716"/>
                </a:lnTo>
                <a:lnTo>
                  <a:pt x="3456" y="6765"/>
                </a:lnTo>
                <a:lnTo>
                  <a:pt x="3334" y="6741"/>
                </a:lnTo>
                <a:lnTo>
                  <a:pt x="3237" y="6692"/>
                </a:lnTo>
                <a:lnTo>
                  <a:pt x="3164" y="6619"/>
                </a:lnTo>
                <a:lnTo>
                  <a:pt x="3115" y="6522"/>
                </a:lnTo>
                <a:lnTo>
                  <a:pt x="3091" y="6424"/>
                </a:lnTo>
                <a:lnTo>
                  <a:pt x="3091" y="6303"/>
                </a:lnTo>
                <a:lnTo>
                  <a:pt x="3115" y="6205"/>
                </a:lnTo>
                <a:lnTo>
                  <a:pt x="3139" y="6132"/>
                </a:lnTo>
                <a:lnTo>
                  <a:pt x="3091" y="6059"/>
                </a:lnTo>
                <a:lnTo>
                  <a:pt x="3018" y="6035"/>
                </a:lnTo>
                <a:lnTo>
                  <a:pt x="2945" y="6035"/>
                </a:lnTo>
                <a:lnTo>
                  <a:pt x="2823" y="6084"/>
                </a:lnTo>
                <a:lnTo>
                  <a:pt x="2701" y="6132"/>
                </a:lnTo>
                <a:lnTo>
                  <a:pt x="2653" y="6059"/>
                </a:lnTo>
                <a:lnTo>
                  <a:pt x="2604" y="5962"/>
                </a:lnTo>
                <a:lnTo>
                  <a:pt x="2604" y="5767"/>
                </a:lnTo>
                <a:lnTo>
                  <a:pt x="2580" y="5573"/>
                </a:lnTo>
                <a:lnTo>
                  <a:pt x="2531" y="5524"/>
                </a:lnTo>
                <a:lnTo>
                  <a:pt x="2482" y="5500"/>
                </a:lnTo>
                <a:lnTo>
                  <a:pt x="2409" y="5500"/>
                </a:lnTo>
                <a:lnTo>
                  <a:pt x="2361" y="5524"/>
                </a:lnTo>
                <a:lnTo>
                  <a:pt x="2263" y="5427"/>
                </a:lnTo>
                <a:lnTo>
                  <a:pt x="2190" y="5305"/>
                </a:lnTo>
                <a:lnTo>
                  <a:pt x="2190" y="5183"/>
                </a:lnTo>
                <a:lnTo>
                  <a:pt x="2215" y="5062"/>
                </a:lnTo>
                <a:lnTo>
                  <a:pt x="2215" y="4989"/>
                </a:lnTo>
                <a:lnTo>
                  <a:pt x="2190" y="4916"/>
                </a:lnTo>
                <a:lnTo>
                  <a:pt x="2117" y="4867"/>
                </a:lnTo>
                <a:lnTo>
                  <a:pt x="2020" y="4867"/>
                </a:lnTo>
                <a:lnTo>
                  <a:pt x="1898" y="4891"/>
                </a:lnTo>
                <a:lnTo>
                  <a:pt x="1801" y="4867"/>
                </a:lnTo>
                <a:lnTo>
                  <a:pt x="1752" y="4794"/>
                </a:lnTo>
                <a:lnTo>
                  <a:pt x="1704" y="4697"/>
                </a:lnTo>
                <a:lnTo>
                  <a:pt x="1655" y="4575"/>
                </a:lnTo>
                <a:lnTo>
                  <a:pt x="1655" y="4453"/>
                </a:lnTo>
                <a:lnTo>
                  <a:pt x="1655" y="4234"/>
                </a:lnTo>
                <a:lnTo>
                  <a:pt x="1655" y="4186"/>
                </a:lnTo>
                <a:lnTo>
                  <a:pt x="1631" y="4137"/>
                </a:lnTo>
                <a:lnTo>
                  <a:pt x="1582" y="4088"/>
                </a:lnTo>
                <a:lnTo>
                  <a:pt x="1558" y="4088"/>
                </a:lnTo>
                <a:lnTo>
                  <a:pt x="1460" y="4064"/>
                </a:lnTo>
                <a:lnTo>
                  <a:pt x="1363" y="4113"/>
                </a:lnTo>
                <a:lnTo>
                  <a:pt x="1266" y="4186"/>
                </a:lnTo>
                <a:lnTo>
                  <a:pt x="1217" y="3942"/>
                </a:lnTo>
                <a:lnTo>
                  <a:pt x="1193" y="3699"/>
                </a:lnTo>
                <a:lnTo>
                  <a:pt x="1193" y="3650"/>
                </a:lnTo>
                <a:lnTo>
                  <a:pt x="1144" y="3626"/>
                </a:lnTo>
                <a:lnTo>
                  <a:pt x="1095" y="3602"/>
                </a:lnTo>
                <a:lnTo>
                  <a:pt x="974" y="3602"/>
                </a:lnTo>
                <a:lnTo>
                  <a:pt x="925" y="3529"/>
                </a:lnTo>
                <a:lnTo>
                  <a:pt x="925" y="3431"/>
                </a:lnTo>
                <a:lnTo>
                  <a:pt x="925" y="3310"/>
                </a:lnTo>
                <a:lnTo>
                  <a:pt x="949" y="3042"/>
                </a:lnTo>
                <a:lnTo>
                  <a:pt x="974" y="2896"/>
                </a:lnTo>
                <a:lnTo>
                  <a:pt x="974" y="2823"/>
                </a:lnTo>
                <a:lnTo>
                  <a:pt x="949" y="2774"/>
                </a:lnTo>
                <a:lnTo>
                  <a:pt x="925" y="2726"/>
                </a:lnTo>
                <a:lnTo>
                  <a:pt x="852" y="2701"/>
                </a:lnTo>
                <a:lnTo>
                  <a:pt x="658" y="2701"/>
                </a:lnTo>
                <a:lnTo>
                  <a:pt x="682" y="2044"/>
                </a:lnTo>
                <a:lnTo>
                  <a:pt x="658" y="1971"/>
                </a:lnTo>
                <a:lnTo>
                  <a:pt x="633" y="1923"/>
                </a:lnTo>
                <a:lnTo>
                  <a:pt x="585" y="1898"/>
                </a:lnTo>
                <a:lnTo>
                  <a:pt x="512" y="1874"/>
                </a:lnTo>
                <a:lnTo>
                  <a:pt x="317" y="1898"/>
                </a:lnTo>
                <a:lnTo>
                  <a:pt x="317" y="1704"/>
                </a:lnTo>
                <a:lnTo>
                  <a:pt x="293" y="1509"/>
                </a:lnTo>
                <a:lnTo>
                  <a:pt x="317" y="1460"/>
                </a:lnTo>
                <a:lnTo>
                  <a:pt x="366" y="1193"/>
                </a:lnTo>
                <a:lnTo>
                  <a:pt x="463" y="949"/>
                </a:lnTo>
                <a:lnTo>
                  <a:pt x="536" y="828"/>
                </a:lnTo>
                <a:lnTo>
                  <a:pt x="609" y="730"/>
                </a:lnTo>
                <a:lnTo>
                  <a:pt x="706" y="633"/>
                </a:lnTo>
                <a:lnTo>
                  <a:pt x="828" y="536"/>
                </a:lnTo>
                <a:lnTo>
                  <a:pt x="998" y="463"/>
                </a:lnTo>
                <a:lnTo>
                  <a:pt x="1168" y="414"/>
                </a:lnTo>
                <a:close/>
                <a:moveTo>
                  <a:pt x="1241" y="14357"/>
                </a:moveTo>
                <a:lnTo>
                  <a:pt x="1266" y="14527"/>
                </a:lnTo>
                <a:lnTo>
                  <a:pt x="1339" y="14770"/>
                </a:lnTo>
                <a:lnTo>
                  <a:pt x="1266" y="14795"/>
                </a:lnTo>
                <a:lnTo>
                  <a:pt x="1193" y="14843"/>
                </a:lnTo>
                <a:lnTo>
                  <a:pt x="1071" y="14624"/>
                </a:lnTo>
                <a:lnTo>
                  <a:pt x="1047" y="14576"/>
                </a:lnTo>
                <a:lnTo>
                  <a:pt x="1241" y="14357"/>
                </a:lnTo>
                <a:close/>
                <a:moveTo>
                  <a:pt x="12970" y="1631"/>
                </a:moveTo>
                <a:lnTo>
                  <a:pt x="12629" y="2093"/>
                </a:lnTo>
                <a:lnTo>
                  <a:pt x="12313" y="2580"/>
                </a:lnTo>
                <a:lnTo>
                  <a:pt x="11996" y="3066"/>
                </a:lnTo>
                <a:lnTo>
                  <a:pt x="11729" y="3577"/>
                </a:lnTo>
                <a:lnTo>
                  <a:pt x="11680" y="3650"/>
                </a:lnTo>
                <a:lnTo>
                  <a:pt x="11680" y="3723"/>
                </a:lnTo>
                <a:lnTo>
                  <a:pt x="11680" y="3772"/>
                </a:lnTo>
                <a:lnTo>
                  <a:pt x="11704" y="3821"/>
                </a:lnTo>
                <a:lnTo>
                  <a:pt x="11802" y="3918"/>
                </a:lnTo>
                <a:lnTo>
                  <a:pt x="11899" y="3967"/>
                </a:lnTo>
                <a:lnTo>
                  <a:pt x="11875" y="4015"/>
                </a:lnTo>
                <a:lnTo>
                  <a:pt x="11899" y="4040"/>
                </a:lnTo>
                <a:lnTo>
                  <a:pt x="11899" y="4064"/>
                </a:lnTo>
                <a:lnTo>
                  <a:pt x="11948" y="4064"/>
                </a:lnTo>
                <a:lnTo>
                  <a:pt x="12215" y="4015"/>
                </a:lnTo>
                <a:lnTo>
                  <a:pt x="12483" y="3918"/>
                </a:lnTo>
                <a:lnTo>
                  <a:pt x="12751" y="3796"/>
                </a:lnTo>
                <a:lnTo>
                  <a:pt x="13018" y="3626"/>
                </a:lnTo>
                <a:lnTo>
                  <a:pt x="13505" y="3261"/>
                </a:lnTo>
                <a:lnTo>
                  <a:pt x="13943" y="2920"/>
                </a:lnTo>
                <a:lnTo>
                  <a:pt x="14722" y="2288"/>
                </a:lnTo>
                <a:lnTo>
                  <a:pt x="14722" y="2288"/>
                </a:lnTo>
                <a:lnTo>
                  <a:pt x="14430" y="2726"/>
                </a:lnTo>
                <a:lnTo>
                  <a:pt x="13675" y="3796"/>
                </a:lnTo>
                <a:lnTo>
                  <a:pt x="12945" y="4891"/>
                </a:lnTo>
                <a:lnTo>
                  <a:pt x="12897" y="4989"/>
                </a:lnTo>
                <a:lnTo>
                  <a:pt x="12921" y="5062"/>
                </a:lnTo>
                <a:lnTo>
                  <a:pt x="12945" y="5135"/>
                </a:lnTo>
                <a:lnTo>
                  <a:pt x="13018" y="5208"/>
                </a:lnTo>
                <a:lnTo>
                  <a:pt x="13091" y="5232"/>
                </a:lnTo>
                <a:lnTo>
                  <a:pt x="13164" y="5256"/>
                </a:lnTo>
                <a:lnTo>
                  <a:pt x="13262" y="5232"/>
                </a:lnTo>
                <a:lnTo>
                  <a:pt x="13335" y="5183"/>
                </a:lnTo>
                <a:lnTo>
                  <a:pt x="13481" y="5135"/>
                </a:lnTo>
                <a:lnTo>
                  <a:pt x="13602" y="5086"/>
                </a:lnTo>
                <a:lnTo>
                  <a:pt x="13846" y="4916"/>
                </a:lnTo>
                <a:lnTo>
                  <a:pt x="14381" y="4575"/>
                </a:lnTo>
                <a:lnTo>
                  <a:pt x="14892" y="4234"/>
                </a:lnTo>
                <a:lnTo>
                  <a:pt x="15476" y="3796"/>
                </a:lnTo>
                <a:lnTo>
                  <a:pt x="16084" y="3358"/>
                </a:lnTo>
                <a:lnTo>
                  <a:pt x="16084" y="3358"/>
                </a:lnTo>
                <a:lnTo>
                  <a:pt x="15646" y="4161"/>
                </a:lnTo>
                <a:lnTo>
                  <a:pt x="15208" y="4964"/>
                </a:lnTo>
                <a:lnTo>
                  <a:pt x="14965" y="5329"/>
                </a:lnTo>
                <a:lnTo>
                  <a:pt x="14697" y="5719"/>
                </a:lnTo>
                <a:lnTo>
                  <a:pt x="14430" y="6084"/>
                </a:lnTo>
                <a:lnTo>
                  <a:pt x="14138" y="6424"/>
                </a:lnTo>
                <a:lnTo>
                  <a:pt x="13967" y="6619"/>
                </a:lnTo>
                <a:lnTo>
                  <a:pt x="13797" y="6814"/>
                </a:lnTo>
                <a:lnTo>
                  <a:pt x="13602" y="6984"/>
                </a:lnTo>
                <a:lnTo>
                  <a:pt x="13383" y="7130"/>
                </a:lnTo>
                <a:lnTo>
                  <a:pt x="13164" y="7276"/>
                </a:lnTo>
                <a:lnTo>
                  <a:pt x="12945" y="7397"/>
                </a:lnTo>
                <a:lnTo>
                  <a:pt x="12702" y="7495"/>
                </a:lnTo>
                <a:lnTo>
                  <a:pt x="12459" y="7568"/>
                </a:lnTo>
                <a:lnTo>
                  <a:pt x="12240" y="7592"/>
                </a:lnTo>
                <a:lnTo>
                  <a:pt x="12021" y="7616"/>
                </a:lnTo>
                <a:lnTo>
                  <a:pt x="11826" y="7592"/>
                </a:lnTo>
                <a:lnTo>
                  <a:pt x="11607" y="7543"/>
                </a:lnTo>
                <a:lnTo>
                  <a:pt x="11242" y="7422"/>
                </a:lnTo>
                <a:lnTo>
                  <a:pt x="10828" y="7276"/>
                </a:lnTo>
                <a:lnTo>
                  <a:pt x="10780" y="7179"/>
                </a:lnTo>
                <a:lnTo>
                  <a:pt x="10682" y="7106"/>
                </a:lnTo>
                <a:lnTo>
                  <a:pt x="10561" y="7106"/>
                </a:lnTo>
                <a:lnTo>
                  <a:pt x="10512" y="7130"/>
                </a:lnTo>
                <a:lnTo>
                  <a:pt x="10463" y="7179"/>
                </a:lnTo>
                <a:lnTo>
                  <a:pt x="9393" y="8492"/>
                </a:lnTo>
                <a:lnTo>
                  <a:pt x="8322" y="9782"/>
                </a:lnTo>
                <a:lnTo>
                  <a:pt x="7227" y="11047"/>
                </a:lnTo>
                <a:lnTo>
                  <a:pt x="6108" y="12313"/>
                </a:lnTo>
                <a:lnTo>
                  <a:pt x="4916" y="13578"/>
                </a:lnTo>
                <a:lnTo>
                  <a:pt x="3723" y="14819"/>
                </a:lnTo>
                <a:lnTo>
                  <a:pt x="3139" y="15427"/>
                </a:lnTo>
                <a:lnTo>
                  <a:pt x="2823" y="15743"/>
                </a:lnTo>
                <a:lnTo>
                  <a:pt x="2507" y="16011"/>
                </a:lnTo>
                <a:lnTo>
                  <a:pt x="2312" y="16133"/>
                </a:lnTo>
                <a:lnTo>
                  <a:pt x="2142" y="16230"/>
                </a:lnTo>
                <a:lnTo>
                  <a:pt x="1947" y="16303"/>
                </a:lnTo>
                <a:lnTo>
                  <a:pt x="1752" y="16352"/>
                </a:lnTo>
                <a:lnTo>
                  <a:pt x="1558" y="16376"/>
                </a:lnTo>
                <a:lnTo>
                  <a:pt x="1363" y="16376"/>
                </a:lnTo>
                <a:lnTo>
                  <a:pt x="1168" y="16303"/>
                </a:lnTo>
                <a:lnTo>
                  <a:pt x="949" y="16230"/>
                </a:lnTo>
                <a:lnTo>
                  <a:pt x="876" y="16206"/>
                </a:lnTo>
                <a:lnTo>
                  <a:pt x="828" y="16206"/>
                </a:lnTo>
                <a:lnTo>
                  <a:pt x="779" y="16011"/>
                </a:lnTo>
                <a:lnTo>
                  <a:pt x="828" y="16060"/>
                </a:lnTo>
                <a:lnTo>
                  <a:pt x="901" y="16084"/>
                </a:lnTo>
                <a:lnTo>
                  <a:pt x="949" y="16084"/>
                </a:lnTo>
                <a:lnTo>
                  <a:pt x="998" y="16035"/>
                </a:lnTo>
                <a:lnTo>
                  <a:pt x="998" y="15962"/>
                </a:lnTo>
                <a:lnTo>
                  <a:pt x="925" y="15792"/>
                </a:lnTo>
                <a:lnTo>
                  <a:pt x="852" y="15646"/>
                </a:lnTo>
                <a:lnTo>
                  <a:pt x="779" y="15476"/>
                </a:lnTo>
                <a:lnTo>
                  <a:pt x="706" y="15330"/>
                </a:lnTo>
                <a:lnTo>
                  <a:pt x="779" y="15087"/>
                </a:lnTo>
                <a:lnTo>
                  <a:pt x="852" y="14892"/>
                </a:lnTo>
                <a:lnTo>
                  <a:pt x="876" y="14989"/>
                </a:lnTo>
                <a:lnTo>
                  <a:pt x="974" y="15257"/>
                </a:lnTo>
                <a:lnTo>
                  <a:pt x="1120" y="15500"/>
                </a:lnTo>
                <a:lnTo>
                  <a:pt x="1168" y="15549"/>
                </a:lnTo>
                <a:lnTo>
                  <a:pt x="1266" y="15646"/>
                </a:lnTo>
                <a:lnTo>
                  <a:pt x="1363" y="15719"/>
                </a:lnTo>
                <a:lnTo>
                  <a:pt x="1509" y="15743"/>
                </a:lnTo>
                <a:lnTo>
                  <a:pt x="1655" y="15768"/>
                </a:lnTo>
                <a:lnTo>
                  <a:pt x="1801" y="15743"/>
                </a:lnTo>
                <a:lnTo>
                  <a:pt x="1947" y="15719"/>
                </a:lnTo>
                <a:lnTo>
                  <a:pt x="2215" y="15646"/>
                </a:lnTo>
                <a:lnTo>
                  <a:pt x="2458" y="15500"/>
                </a:lnTo>
                <a:lnTo>
                  <a:pt x="2677" y="15354"/>
                </a:lnTo>
                <a:lnTo>
                  <a:pt x="2896" y="15184"/>
                </a:lnTo>
                <a:lnTo>
                  <a:pt x="3115" y="15014"/>
                </a:lnTo>
                <a:lnTo>
                  <a:pt x="3553" y="14624"/>
                </a:lnTo>
                <a:lnTo>
                  <a:pt x="3918" y="14259"/>
                </a:lnTo>
                <a:lnTo>
                  <a:pt x="4259" y="13870"/>
                </a:lnTo>
                <a:lnTo>
                  <a:pt x="4599" y="13481"/>
                </a:lnTo>
                <a:lnTo>
                  <a:pt x="4745" y="13262"/>
                </a:lnTo>
                <a:lnTo>
                  <a:pt x="4916" y="13067"/>
                </a:lnTo>
                <a:lnTo>
                  <a:pt x="4989" y="12945"/>
                </a:lnTo>
                <a:lnTo>
                  <a:pt x="5037" y="12824"/>
                </a:lnTo>
                <a:lnTo>
                  <a:pt x="5086" y="12702"/>
                </a:lnTo>
                <a:lnTo>
                  <a:pt x="5086" y="12580"/>
                </a:lnTo>
                <a:lnTo>
                  <a:pt x="5086" y="12532"/>
                </a:lnTo>
                <a:lnTo>
                  <a:pt x="5037" y="12507"/>
                </a:lnTo>
                <a:lnTo>
                  <a:pt x="4964" y="12507"/>
                </a:lnTo>
                <a:lnTo>
                  <a:pt x="4867" y="12580"/>
                </a:lnTo>
                <a:lnTo>
                  <a:pt x="4770" y="12653"/>
                </a:lnTo>
                <a:lnTo>
                  <a:pt x="4599" y="12848"/>
                </a:lnTo>
                <a:lnTo>
                  <a:pt x="4453" y="13067"/>
                </a:lnTo>
                <a:lnTo>
                  <a:pt x="4307" y="13262"/>
                </a:lnTo>
                <a:lnTo>
                  <a:pt x="3942" y="13700"/>
                </a:lnTo>
                <a:lnTo>
                  <a:pt x="3529" y="14089"/>
                </a:lnTo>
                <a:lnTo>
                  <a:pt x="3066" y="14503"/>
                </a:lnTo>
                <a:lnTo>
                  <a:pt x="2604" y="14892"/>
                </a:lnTo>
                <a:lnTo>
                  <a:pt x="2312" y="15111"/>
                </a:lnTo>
                <a:lnTo>
                  <a:pt x="2020" y="15306"/>
                </a:lnTo>
                <a:lnTo>
                  <a:pt x="1898" y="15354"/>
                </a:lnTo>
                <a:lnTo>
                  <a:pt x="1777" y="15379"/>
                </a:lnTo>
                <a:lnTo>
                  <a:pt x="1655" y="15379"/>
                </a:lnTo>
                <a:lnTo>
                  <a:pt x="1558" y="15330"/>
                </a:lnTo>
                <a:lnTo>
                  <a:pt x="1485" y="15281"/>
                </a:lnTo>
                <a:lnTo>
                  <a:pt x="1436" y="15184"/>
                </a:lnTo>
                <a:lnTo>
                  <a:pt x="1460" y="15087"/>
                </a:lnTo>
                <a:lnTo>
                  <a:pt x="1533" y="14941"/>
                </a:lnTo>
                <a:lnTo>
                  <a:pt x="1631" y="14941"/>
                </a:lnTo>
                <a:lnTo>
                  <a:pt x="1704" y="14892"/>
                </a:lnTo>
                <a:lnTo>
                  <a:pt x="1728" y="14819"/>
                </a:lnTo>
                <a:lnTo>
                  <a:pt x="1728" y="14770"/>
                </a:lnTo>
                <a:lnTo>
                  <a:pt x="1704" y="14673"/>
                </a:lnTo>
                <a:lnTo>
                  <a:pt x="1655" y="14551"/>
                </a:lnTo>
                <a:lnTo>
                  <a:pt x="1606" y="14454"/>
                </a:lnTo>
                <a:lnTo>
                  <a:pt x="1509" y="14308"/>
                </a:lnTo>
                <a:lnTo>
                  <a:pt x="1412" y="14162"/>
                </a:lnTo>
                <a:lnTo>
                  <a:pt x="1679" y="13919"/>
                </a:lnTo>
                <a:lnTo>
                  <a:pt x="1801" y="14405"/>
                </a:lnTo>
                <a:lnTo>
                  <a:pt x="1825" y="14478"/>
                </a:lnTo>
                <a:lnTo>
                  <a:pt x="1898" y="14527"/>
                </a:lnTo>
                <a:lnTo>
                  <a:pt x="2020" y="14527"/>
                </a:lnTo>
                <a:lnTo>
                  <a:pt x="2069" y="14503"/>
                </a:lnTo>
                <a:lnTo>
                  <a:pt x="2117" y="14454"/>
                </a:lnTo>
                <a:lnTo>
                  <a:pt x="2142" y="14381"/>
                </a:lnTo>
                <a:lnTo>
                  <a:pt x="2142" y="14308"/>
                </a:lnTo>
                <a:lnTo>
                  <a:pt x="2044" y="13992"/>
                </a:lnTo>
                <a:lnTo>
                  <a:pt x="1923" y="13675"/>
                </a:lnTo>
                <a:lnTo>
                  <a:pt x="2093" y="13529"/>
                </a:lnTo>
                <a:lnTo>
                  <a:pt x="2117" y="13748"/>
                </a:lnTo>
                <a:lnTo>
                  <a:pt x="2117" y="13870"/>
                </a:lnTo>
                <a:lnTo>
                  <a:pt x="2142" y="13967"/>
                </a:lnTo>
                <a:lnTo>
                  <a:pt x="2190" y="14065"/>
                </a:lnTo>
                <a:lnTo>
                  <a:pt x="2239" y="14089"/>
                </a:lnTo>
                <a:lnTo>
                  <a:pt x="2288" y="14113"/>
                </a:lnTo>
                <a:lnTo>
                  <a:pt x="2336" y="14113"/>
                </a:lnTo>
                <a:lnTo>
                  <a:pt x="2385" y="14089"/>
                </a:lnTo>
                <a:lnTo>
                  <a:pt x="2434" y="14016"/>
                </a:lnTo>
                <a:lnTo>
                  <a:pt x="2434" y="13919"/>
                </a:lnTo>
                <a:lnTo>
                  <a:pt x="2385" y="13724"/>
                </a:lnTo>
                <a:lnTo>
                  <a:pt x="2263" y="13359"/>
                </a:lnTo>
                <a:lnTo>
                  <a:pt x="2385" y="13262"/>
                </a:lnTo>
                <a:lnTo>
                  <a:pt x="2458" y="13554"/>
                </a:lnTo>
                <a:lnTo>
                  <a:pt x="2531" y="13846"/>
                </a:lnTo>
                <a:lnTo>
                  <a:pt x="2555" y="13894"/>
                </a:lnTo>
                <a:lnTo>
                  <a:pt x="2580" y="13943"/>
                </a:lnTo>
                <a:lnTo>
                  <a:pt x="2628" y="13967"/>
                </a:lnTo>
                <a:lnTo>
                  <a:pt x="2677" y="13967"/>
                </a:lnTo>
                <a:lnTo>
                  <a:pt x="2774" y="13943"/>
                </a:lnTo>
                <a:lnTo>
                  <a:pt x="2823" y="13919"/>
                </a:lnTo>
                <a:lnTo>
                  <a:pt x="2847" y="13870"/>
                </a:lnTo>
                <a:lnTo>
                  <a:pt x="2872" y="13797"/>
                </a:lnTo>
                <a:lnTo>
                  <a:pt x="2847" y="13748"/>
                </a:lnTo>
                <a:lnTo>
                  <a:pt x="2750" y="13408"/>
                </a:lnTo>
                <a:lnTo>
                  <a:pt x="2604" y="13067"/>
                </a:lnTo>
                <a:lnTo>
                  <a:pt x="2823" y="12848"/>
                </a:lnTo>
                <a:lnTo>
                  <a:pt x="2920" y="13164"/>
                </a:lnTo>
                <a:lnTo>
                  <a:pt x="2969" y="13286"/>
                </a:lnTo>
                <a:lnTo>
                  <a:pt x="3018" y="13383"/>
                </a:lnTo>
                <a:lnTo>
                  <a:pt x="3066" y="13481"/>
                </a:lnTo>
                <a:lnTo>
                  <a:pt x="3115" y="13529"/>
                </a:lnTo>
                <a:lnTo>
                  <a:pt x="3212" y="13529"/>
                </a:lnTo>
                <a:lnTo>
                  <a:pt x="3237" y="13505"/>
                </a:lnTo>
                <a:lnTo>
                  <a:pt x="3261" y="13456"/>
                </a:lnTo>
                <a:lnTo>
                  <a:pt x="3285" y="13408"/>
                </a:lnTo>
                <a:lnTo>
                  <a:pt x="3261" y="13310"/>
                </a:lnTo>
                <a:lnTo>
                  <a:pt x="3188" y="13116"/>
                </a:lnTo>
                <a:lnTo>
                  <a:pt x="3091" y="12921"/>
                </a:lnTo>
                <a:lnTo>
                  <a:pt x="2969" y="12726"/>
                </a:lnTo>
                <a:lnTo>
                  <a:pt x="3261" y="12459"/>
                </a:lnTo>
                <a:lnTo>
                  <a:pt x="3285" y="12678"/>
                </a:lnTo>
                <a:lnTo>
                  <a:pt x="3334" y="12897"/>
                </a:lnTo>
                <a:lnTo>
                  <a:pt x="3383" y="12994"/>
                </a:lnTo>
                <a:lnTo>
                  <a:pt x="3480" y="13067"/>
                </a:lnTo>
                <a:lnTo>
                  <a:pt x="3529" y="13067"/>
                </a:lnTo>
                <a:lnTo>
                  <a:pt x="3577" y="13043"/>
                </a:lnTo>
                <a:lnTo>
                  <a:pt x="3626" y="12945"/>
                </a:lnTo>
                <a:lnTo>
                  <a:pt x="3626" y="12848"/>
                </a:lnTo>
                <a:lnTo>
                  <a:pt x="3577" y="12678"/>
                </a:lnTo>
                <a:lnTo>
                  <a:pt x="3529" y="12483"/>
                </a:lnTo>
                <a:lnTo>
                  <a:pt x="3431" y="12288"/>
                </a:lnTo>
                <a:lnTo>
                  <a:pt x="3650" y="12094"/>
                </a:lnTo>
                <a:lnTo>
                  <a:pt x="3699" y="12313"/>
                </a:lnTo>
                <a:lnTo>
                  <a:pt x="3748" y="12483"/>
                </a:lnTo>
                <a:lnTo>
                  <a:pt x="3796" y="12556"/>
                </a:lnTo>
                <a:lnTo>
                  <a:pt x="3845" y="12605"/>
                </a:lnTo>
                <a:lnTo>
                  <a:pt x="3942" y="12605"/>
                </a:lnTo>
                <a:lnTo>
                  <a:pt x="4015" y="12580"/>
                </a:lnTo>
                <a:lnTo>
                  <a:pt x="4040" y="12532"/>
                </a:lnTo>
                <a:lnTo>
                  <a:pt x="4064" y="12483"/>
                </a:lnTo>
                <a:lnTo>
                  <a:pt x="4064" y="12410"/>
                </a:lnTo>
                <a:lnTo>
                  <a:pt x="4015" y="12142"/>
                </a:lnTo>
                <a:lnTo>
                  <a:pt x="3967" y="11996"/>
                </a:lnTo>
                <a:lnTo>
                  <a:pt x="3894" y="11875"/>
                </a:lnTo>
                <a:lnTo>
                  <a:pt x="4161" y="11607"/>
                </a:lnTo>
                <a:lnTo>
                  <a:pt x="4210" y="11729"/>
                </a:lnTo>
                <a:lnTo>
                  <a:pt x="4283" y="11923"/>
                </a:lnTo>
                <a:lnTo>
                  <a:pt x="4332" y="11996"/>
                </a:lnTo>
                <a:lnTo>
                  <a:pt x="4380" y="12021"/>
                </a:lnTo>
                <a:lnTo>
                  <a:pt x="4429" y="12045"/>
                </a:lnTo>
                <a:lnTo>
                  <a:pt x="4478" y="12045"/>
                </a:lnTo>
                <a:lnTo>
                  <a:pt x="4526" y="11996"/>
                </a:lnTo>
                <a:lnTo>
                  <a:pt x="4551" y="11923"/>
                </a:lnTo>
                <a:lnTo>
                  <a:pt x="4551" y="11826"/>
                </a:lnTo>
                <a:lnTo>
                  <a:pt x="4478" y="11680"/>
                </a:lnTo>
                <a:lnTo>
                  <a:pt x="4356" y="11437"/>
                </a:lnTo>
                <a:lnTo>
                  <a:pt x="4405" y="11388"/>
                </a:lnTo>
                <a:lnTo>
                  <a:pt x="4672" y="11169"/>
                </a:lnTo>
                <a:lnTo>
                  <a:pt x="4745" y="11364"/>
                </a:lnTo>
                <a:lnTo>
                  <a:pt x="4818" y="11607"/>
                </a:lnTo>
                <a:lnTo>
                  <a:pt x="4867" y="11729"/>
                </a:lnTo>
                <a:lnTo>
                  <a:pt x="4916" y="11777"/>
                </a:lnTo>
                <a:lnTo>
                  <a:pt x="4964" y="11826"/>
                </a:lnTo>
                <a:lnTo>
                  <a:pt x="5013" y="11826"/>
                </a:lnTo>
                <a:lnTo>
                  <a:pt x="5037" y="11802"/>
                </a:lnTo>
                <a:lnTo>
                  <a:pt x="5062" y="11729"/>
                </a:lnTo>
                <a:lnTo>
                  <a:pt x="5086" y="11680"/>
                </a:lnTo>
                <a:lnTo>
                  <a:pt x="5062" y="11558"/>
                </a:lnTo>
                <a:lnTo>
                  <a:pt x="4964" y="11339"/>
                </a:lnTo>
                <a:lnTo>
                  <a:pt x="4794" y="11023"/>
                </a:lnTo>
                <a:lnTo>
                  <a:pt x="5135" y="10731"/>
                </a:lnTo>
                <a:lnTo>
                  <a:pt x="5135" y="10755"/>
                </a:lnTo>
                <a:lnTo>
                  <a:pt x="5208" y="10950"/>
                </a:lnTo>
                <a:lnTo>
                  <a:pt x="5281" y="11145"/>
                </a:lnTo>
                <a:lnTo>
                  <a:pt x="5329" y="11218"/>
                </a:lnTo>
                <a:lnTo>
                  <a:pt x="5378" y="11242"/>
                </a:lnTo>
                <a:lnTo>
                  <a:pt x="5427" y="11242"/>
                </a:lnTo>
                <a:lnTo>
                  <a:pt x="5475" y="11218"/>
                </a:lnTo>
                <a:lnTo>
                  <a:pt x="5524" y="11193"/>
                </a:lnTo>
                <a:lnTo>
                  <a:pt x="5573" y="11145"/>
                </a:lnTo>
                <a:lnTo>
                  <a:pt x="5597" y="11096"/>
                </a:lnTo>
                <a:lnTo>
                  <a:pt x="5597" y="11023"/>
                </a:lnTo>
                <a:lnTo>
                  <a:pt x="5524" y="10828"/>
                </a:lnTo>
                <a:lnTo>
                  <a:pt x="5475" y="10658"/>
                </a:lnTo>
                <a:lnTo>
                  <a:pt x="5378" y="10488"/>
                </a:lnTo>
                <a:lnTo>
                  <a:pt x="5670" y="10244"/>
                </a:lnTo>
                <a:lnTo>
                  <a:pt x="5670" y="10366"/>
                </a:lnTo>
                <a:lnTo>
                  <a:pt x="5694" y="10512"/>
                </a:lnTo>
                <a:lnTo>
                  <a:pt x="5743" y="10707"/>
                </a:lnTo>
                <a:lnTo>
                  <a:pt x="5792" y="10780"/>
                </a:lnTo>
                <a:lnTo>
                  <a:pt x="5816" y="10804"/>
                </a:lnTo>
                <a:lnTo>
                  <a:pt x="5865" y="10828"/>
                </a:lnTo>
                <a:lnTo>
                  <a:pt x="5913" y="10828"/>
                </a:lnTo>
                <a:lnTo>
                  <a:pt x="5938" y="10804"/>
                </a:lnTo>
                <a:lnTo>
                  <a:pt x="5986" y="10731"/>
                </a:lnTo>
                <a:lnTo>
                  <a:pt x="5986" y="10658"/>
                </a:lnTo>
                <a:lnTo>
                  <a:pt x="5938" y="10488"/>
                </a:lnTo>
                <a:lnTo>
                  <a:pt x="5865" y="10293"/>
                </a:lnTo>
                <a:lnTo>
                  <a:pt x="5767" y="10123"/>
                </a:lnTo>
                <a:lnTo>
                  <a:pt x="5986" y="9928"/>
                </a:lnTo>
                <a:lnTo>
                  <a:pt x="6011" y="10050"/>
                </a:lnTo>
                <a:lnTo>
                  <a:pt x="6035" y="10147"/>
                </a:lnTo>
                <a:lnTo>
                  <a:pt x="6108" y="10244"/>
                </a:lnTo>
                <a:lnTo>
                  <a:pt x="6181" y="10317"/>
                </a:lnTo>
                <a:lnTo>
                  <a:pt x="6230" y="10366"/>
                </a:lnTo>
                <a:lnTo>
                  <a:pt x="6303" y="10366"/>
                </a:lnTo>
                <a:lnTo>
                  <a:pt x="6376" y="10317"/>
                </a:lnTo>
                <a:lnTo>
                  <a:pt x="6400" y="10269"/>
                </a:lnTo>
                <a:lnTo>
                  <a:pt x="6400" y="10220"/>
                </a:lnTo>
                <a:lnTo>
                  <a:pt x="6376" y="10171"/>
                </a:lnTo>
                <a:lnTo>
                  <a:pt x="6327" y="10074"/>
                </a:lnTo>
                <a:lnTo>
                  <a:pt x="6205" y="9952"/>
                </a:lnTo>
                <a:lnTo>
                  <a:pt x="6084" y="9855"/>
                </a:lnTo>
                <a:lnTo>
                  <a:pt x="6376" y="9587"/>
                </a:lnTo>
                <a:lnTo>
                  <a:pt x="6400" y="9758"/>
                </a:lnTo>
                <a:lnTo>
                  <a:pt x="6449" y="9952"/>
                </a:lnTo>
                <a:lnTo>
                  <a:pt x="6473" y="10025"/>
                </a:lnTo>
                <a:lnTo>
                  <a:pt x="6522" y="10050"/>
                </a:lnTo>
                <a:lnTo>
                  <a:pt x="6595" y="10074"/>
                </a:lnTo>
                <a:lnTo>
                  <a:pt x="6643" y="10074"/>
                </a:lnTo>
                <a:lnTo>
                  <a:pt x="6716" y="10025"/>
                </a:lnTo>
                <a:lnTo>
                  <a:pt x="6741" y="10001"/>
                </a:lnTo>
                <a:lnTo>
                  <a:pt x="6765" y="9928"/>
                </a:lnTo>
                <a:lnTo>
                  <a:pt x="6765" y="9855"/>
                </a:lnTo>
                <a:lnTo>
                  <a:pt x="6692" y="9612"/>
                </a:lnTo>
                <a:lnTo>
                  <a:pt x="6643" y="9490"/>
                </a:lnTo>
                <a:lnTo>
                  <a:pt x="6595" y="9393"/>
                </a:lnTo>
                <a:lnTo>
                  <a:pt x="6765" y="9222"/>
                </a:lnTo>
                <a:lnTo>
                  <a:pt x="6814" y="9417"/>
                </a:lnTo>
                <a:lnTo>
                  <a:pt x="6887" y="9587"/>
                </a:lnTo>
                <a:lnTo>
                  <a:pt x="6911" y="9636"/>
                </a:lnTo>
                <a:lnTo>
                  <a:pt x="6960" y="9660"/>
                </a:lnTo>
                <a:lnTo>
                  <a:pt x="7033" y="9660"/>
                </a:lnTo>
                <a:lnTo>
                  <a:pt x="7081" y="9636"/>
                </a:lnTo>
                <a:lnTo>
                  <a:pt x="7130" y="9612"/>
                </a:lnTo>
                <a:lnTo>
                  <a:pt x="7179" y="9563"/>
                </a:lnTo>
                <a:lnTo>
                  <a:pt x="7179" y="9514"/>
                </a:lnTo>
                <a:lnTo>
                  <a:pt x="7179" y="9441"/>
                </a:lnTo>
                <a:lnTo>
                  <a:pt x="7057" y="9174"/>
                </a:lnTo>
                <a:lnTo>
                  <a:pt x="6984" y="9003"/>
                </a:lnTo>
                <a:lnTo>
                  <a:pt x="7106" y="8906"/>
                </a:lnTo>
                <a:lnTo>
                  <a:pt x="7106" y="8955"/>
                </a:lnTo>
                <a:lnTo>
                  <a:pt x="7106" y="9125"/>
                </a:lnTo>
                <a:lnTo>
                  <a:pt x="7130" y="9198"/>
                </a:lnTo>
                <a:lnTo>
                  <a:pt x="7179" y="9271"/>
                </a:lnTo>
                <a:lnTo>
                  <a:pt x="7227" y="9271"/>
                </a:lnTo>
                <a:lnTo>
                  <a:pt x="7276" y="9247"/>
                </a:lnTo>
                <a:lnTo>
                  <a:pt x="7325" y="9198"/>
                </a:lnTo>
                <a:lnTo>
                  <a:pt x="7349" y="9125"/>
                </a:lnTo>
                <a:lnTo>
                  <a:pt x="7325" y="8955"/>
                </a:lnTo>
                <a:lnTo>
                  <a:pt x="7276" y="8736"/>
                </a:lnTo>
                <a:lnTo>
                  <a:pt x="7519" y="8517"/>
                </a:lnTo>
                <a:lnTo>
                  <a:pt x="7544" y="8638"/>
                </a:lnTo>
                <a:lnTo>
                  <a:pt x="7617" y="8760"/>
                </a:lnTo>
                <a:lnTo>
                  <a:pt x="7665" y="8784"/>
                </a:lnTo>
                <a:lnTo>
                  <a:pt x="7714" y="8784"/>
                </a:lnTo>
                <a:lnTo>
                  <a:pt x="7763" y="8736"/>
                </a:lnTo>
                <a:lnTo>
                  <a:pt x="7787" y="8687"/>
                </a:lnTo>
                <a:lnTo>
                  <a:pt x="7763" y="8638"/>
                </a:lnTo>
                <a:lnTo>
                  <a:pt x="7738" y="8590"/>
                </a:lnTo>
                <a:lnTo>
                  <a:pt x="7690" y="8492"/>
                </a:lnTo>
                <a:lnTo>
                  <a:pt x="7641" y="8419"/>
                </a:lnTo>
                <a:lnTo>
                  <a:pt x="7884" y="8176"/>
                </a:lnTo>
                <a:lnTo>
                  <a:pt x="7909" y="8298"/>
                </a:lnTo>
                <a:lnTo>
                  <a:pt x="7933" y="8419"/>
                </a:lnTo>
                <a:lnTo>
                  <a:pt x="7957" y="8468"/>
                </a:lnTo>
                <a:lnTo>
                  <a:pt x="8006" y="8517"/>
                </a:lnTo>
                <a:lnTo>
                  <a:pt x="8152" y="8517"/>
                </a:lnTo>
                <a:lnTo>
                  <a:pt x="8201" y="8492"/>
                </a:lnTo>
                <a:lnTo>
                  <a:pt x="8225" y="8444"/>
                </a:lnTo>
                <a:lnTo>
                  <a:pt x="8249" y="8371"/>
                </a:lnTo>
                <a:lnTo>
                  <a:pt x="8201" y="8152"/>
                </a:lnTo>
                <a:lnTo>
                  <a:pt x="8128" y="7957"/>
                </a:lnTo>
                <a:lnTo>
                  <a:pt x="8468" y="7641"/>
                </a:lnTo>
                <a:lnTo>
                  <a:pt x="8444" y="7762"/>
                </a:lnTo>
                <a:lnTo>
                  <a:pt x="8444" y="7884"/>
                </a:lnTo>
                <a:lnTo>
                  <a:pt x="8493" y="7981"/>
                </a:lnTo>
                <a:lnTo>
                  <a:pt x="8517" y="8030"/>
                </a:lnTo>
                <a:lnTo>
                  <a:pt x="8566" y="8054"/>
                </a:lnTo>
                <a:lnTo>
                  <a:pt x="8590" y="8054"/>
                </a:lnTo>
                <a:lnTo>
                  <a:pt x="8614" y="8030"/>
                </a:lnTo>
                <a:lnTo>
                  <a:pt x="8639" y="7981"/>
                </a:lnTo>
                <a:lnTo>
                  <a:pt x="8639" y="7933"/>
                </a:lnTo>
                <a:lnTo>
                  <a:pt x="8614" y="7835"/>
                </a:lnTo>
                <a:lnTo>
                  <a:pt x="8566" y="7714"/>
                </a:lnTo>
                <a:lnTo>
                  <a:pt x="8541" y="7568"/>
                </a:lnTo>
                <a:lnTo>
                  <a:pt x="9125" y="7033"/>
                </a:lnTo>
                <a:lnTo>
                  <a:pt x="9125" y="7179"/>
                </a:lnTo>
                <a:lnTo>
                  <a:pt x="9149" y="7325"/>
                </a:lnTo>
                <a:lnTo>
                  <a:pt x="9198" y="7373"/>
                </a:lnTo>
                <a:lnTo>
                  <a:pt x="9222" y="7397"/>
                </a:lnTo>
                <a:lnTo>
                  <a:pt x="9271" y="7422"/>
                </a:lnTo>
                <a:lnTo>
                  <a:pt x="9320" y="7397"/>
                </a:lnTo>
                <a:lnTo>
                  <a:pt x="9368" y="7397"/>
                </a:lnTo>
                <a:lnTo>
                  <a:pt x="9393" y="7349"/>
                </a:lnTo>
                <a:lnTo>
                  <a:pt x="9417" y="7300"/>
                </a:lnTo>
                <a:lnTo>
                  <a:pt x="9417" y="7252"/>
                </a:lnTo>
                <a:lnTo>
                  <a:pt x="9393" y="7154"/>
                </a:lnTo>
                <a:lnTo>
                  <a:pt x="9393" y="7033"/>
                </a:lnTo>
                <a:lnTo>
                  <a:pt x="9417" y="6935"/>
                </a:lnTo>
                <a:lnTo>
                  <a:pt x="9417" y="6838"/>
                </a:lnTo>
                <a:lnTo>
                  <a:pt x="9393" y="6789"/>
                </a:lnTo>
                <a:lnTo>
                  <a:pt x="9466" y="6716"/>
                </a:lnTo>
                <a:lnTo>
                  <a:pt x="9490" y="6838"/>
                </a:lnTo>
                <a:lnTo>
                  <a:pt x="9514" y="6960"/>
                </a:lnTo>
                <a:lnTo>
                  <a:pt x="9539" y="7008"/>
                </a:lnTo>
                <a:lnTo>
                  <a:pt x="9587" y="7033"/>
                </a:lnTo>
                <a:lnTo>
                  <a:pt x="9636" y="7057"/>
                </a:lnTo>
                <a:lnTo>
                  <a:pt x="9660" y="7057"/>
                </a:lnTo>
                <a:lnTo>
                  <a:pt x="9709" y="7033"/>
                </a:lnTo>
                <a:lnTo>
                  <a:pt x="9733" y="7008"/>
                </a:lnTo>
                <a:lnTo>
                  <a:pt x="9782" y="6984"/>
                </a:lnTo>
                <a:lnTo>
                  <a:pt x="9782" y="6935"/>
                </a:lnTo>
                <a:lnTo>
                  <a:pt x="9782" y="6741"/>
                </a:lnTo>
                <a:lnTo>
                  <a:pt x="9733" y="6619"/>
                </a:lnTo>
                <a:lnTo>
                  <a:pt x="9709" y="6522"/>
                </a:lnTo>
                <a:lnTo>
                  <a:pt x="9831" y="6376"/>
                </a:lnTo>
                <a:lnTo>
                  <a:pt x="9879" y="6327"/>
                </a:lnTo>
                <a:lnTo>
                  <a:pt x="9904" y="6278"/>
                </a:lnTo>
                <a:lnTo>
                  <a:pt x="9904" y="6205"/>
                </a:lnTo>
                <a:lnTo>
                  <a:pt x="9928" y="6132"/>
                </a:lnTo>
                <a:lnTo>
                  <a:pt x="9952" y="6059"/>
                </a:lnTo>
                <a:lnTo>
                  <a:pt x="9855" y="5670"/>
                </a:lnTo>
                <a:lnTo>
                  <a:pt x="9831" y="5475"/>
                </a:lnTo>
                <a:lnTo>
                  <a:pt x="9806" y="5281"/>
                </a:lnTo>
                <a:lnTo>
                  <a:pt x="9806" y="5037"/>
                </a:lnTo>
                <a:lnTo>
                  <a:pt x="9855" y="4794"/>
                </a:lnTo>
                <a:lnTo>
                  <a:pt x="9904" y="4575"/>
                </a:lnTo>
                <a:lnTo>
                  <a:pt x="9977" y="4332"/>
                </a:lnTo>
                <a:lnTo>
                  <a:pt x="10074" y="4088"/>
                </a:lnTo>
                <a:lnTo>
                  <a:pt x="10196" y="3869"/>
                </a:lnTo>
                <a:lnTo>
                  <a:pt x="10317" y="3650"/>
                </a:lnTo>
                <a:lnTo>
                  <a:pt x="10488" y="3456"/>
                </a:lnTo>
                <a:lnTo>
                  <a:pt x="10658" y="3261"/>
                </a:lnTo>
                <a:lnTo>
                  <a:pt x="10853" y="3091"/>
                </a:lnTo>
                <a:lnTo>
                  <a:pt x="11242" y="2750"/>
                </a:lnTo>
                <a:lnTo>
                  <a:pt x="11680" y="2458"/>
                </a:lnTo>
                <a:lnTo>
                  <a:pt x="12094" y="2166"/>
                </a:lnTo>
                <a:lnTo>
                  <a:pt x="12970" y="1631"/>
                </a:lnTo>
                <a:close/>
                <a:moveTo>
                  <a:pt x="10755" y="11631"/>
                </a:moveTo>
                <a:lnTo>
                  <a:pt x="10755" y="11680"/>
                </a:lnTo>
                <a:lnTo>
                  <a:pt x="10853" y="11850"/>
                </a:lnTo>
                <a:lnTo>
                  <a:pt x="10974" y="12021"/>
                </a:lnTo>
                <a:lnTo>
                  <a:pt x="11266" y="12361"/>
                </a:lnTo>
                <a:lnTo>
                  <a:pt x="11875" y="12970"/>
                </a:lnTo>
                <a:lnTo>
                  <a:pt x="13286" y="14503"/>
                </a:lnTo>
                <a:lnTo>
                  <a:pt x="13943" y="15184"/>
                </a:lnTo>
                <a:lnTo>
                  <a:pt x="14259" y="15549"/>
                </a:lnTo>
                <a:lnTo>
                  <a:pt x="14430" y="15719"/>
                </a:lnTo>
                <a:lnTo>
                  <a:pt x="14503" y="15792"/>
                </a:lnTo>
                <a:lnTo>
                  <a:pt x="14600" y="15841"/>
                </a:lnTo>
                <a:lnTo>
                  <a:pt x="14916" y="16035"/>
                </a:lnTo>
                <a:lnTo>
                  <a:pt x="15208" y="16206"/>
                </a:lnTo>
                <a:lnTo>
                  <a:pt x="15354" y="16279"/>
                </a:lnTo>
                <a:lnTo>
                  <a:pt x="15500" y="16352"/>
                </a:lnTo>
                <a:lnTo>
                  <a:pt x="15671" y="16376"/>
                </a:lnTo>
                <a:lnTo>
                  <a:pt x="15890" y="16376"/>
                </a:lnTo>
                <a:lnTo>
                  <a:pt x="15914" y="16352"/>
                </a:lnTo>
                <a:lnTo>
                  <a:pt x="15938" y="16279"/>
                </a:lnTo>
                <a:lnTo>
                  <a:pt x="15914" y="16230"/>
                </a:lnTo>
                <a:lnTo>
                  <a:pt x="15890" y="16206"/>
                </a:lnTo>
                <a:lnTo>
                  <a:pt x="15865" y="16206"/>
                </a:lnTo>
                <a:lnTo>
                  <a:pt x="15622" y="16157"/>
                </a:lnTo>
                <a:lnTo>
                  <a:pt x="15403" y="16084"/>
                </a:lnTo>
                <a:lnTo>
                  <a:pt x="15233" y="15987"/>
                </a:lnTo>
                <a:lnTo>
                  <a:pt x="15062" y="15865"/>
                </a:lnTo>
                <a:lnTo>
                  <a:pt x="14892" y="15743"/>
                </a:lnTo>
                <a:lnTo>
                  <a:pt x="14746" y="15573"/>
                </a:lnTo>
                <a:lnTo>
                  <a:pt x="14454" y="15233"/>
                </a:lnTo>
                <a:lnTo>
                  <a:pt x="13846" y="14624"/>
                </a:lnTo>
                <a:lnTo>
                  <a:pt x="13262" y="14016"/>
                </a:lnTo>
                <a:lnTo>
                  <a:pt x="12045" y="12799"/>
                </a:lnTo>
                <a:lnTo>
                  <a:pt x="11461" y="12167"/>
                </a:lnTo>
                <a:lnTo>
                  <a:pt x="11145" y="11875"/>
                </a:lnTo>
                <a:lnTo>
                  <a:pt x="10974" y="11729"/>
                </a:lnTo>
                <a:lnTo>
                  <a:pt x="10804" y="11631"/>
                </a:lnTo>
                <a:close/>
                <a:moveTo>
                  <a:pt x="9904" y="8638"/>
                </a:moveTo>
                <a:lnTo>
                  <a:pt x="10123" y="8882"/>
                </a:lnTo>
                <a:lnTo>
                  <a:pt x="9977" y="9003"/>
                </a:lnTo>
                <a:lnTo>
                  <a:pt x="9709" y="9271"/>
                </a:lnTo>
                <a:lnTo>
                  <a:pt x="9587" y="9417"/>
                </a:lnTo>
                <a:lnTo>
                  <a:pt x="9466" y="9587"/>
                </a:lnTo>
                <a:lnTo>
                  <a:pt x="9466" y="9612"/>
                </a:lnTo>
                <a:lnTo>
                  <a:pt x="9490" y="9660"/>
                </a:lnTo>
                <a:lnTo>
                  <a:pt x="9539" y="9660"/>
                </a:lnTo>
                <a:lnTo>
                  <a:pt x="9685" y="9612"/>
                </a:lnTo>
                <a:lnTo>
                  <a:pt x="9831" y="9539"/>
                </a:lnTo>
                <a:lnTo>
                  <a:pt x="10098" y="9320"/>
                </a:lnTo>
                <a:lnTo>
                  <a:pt x="10366" y="9101"/>
                </a:lnTo>
                <a:lnTo>
                  <a:pt x="10536" y="9247"/>
                </a:lnTo>
                <a:lnTo>
                  <a:pt x="10244" y="9466"/>
                </a:lnTo>
                <a:lnTo>
                  <a:pt x="10025" y="9636"/>
                </a:lnTo>
                <a:lnTo>
                  <a:pt x="9928" y="9733"/>
                </a:lnTo>
                <a:lnTo>
                  <a:pt x="9831" y="9855"/>
                </a:lnTo>
                <a:lnTo>
                  <a:pt x="9831" y="9928"/>
                </a:lnTo>
                <a:lnTo>
                  <a:pt x="9855" y="9977"/>
                </a:lnTo>
                <a:lnTo>
                  <a:pt x="9904" y="10025"/>
                </a:lnTo>
                <a:lnTo>
                  <a:pt x="9977" y="10025"/>
                </a:lnTo>
                <a:lnTo>
                  <a:pt x="10098" y="9977"/>
                </a:lnTo>
                <a:lnTo>
                  <a:pt x="10196" y="9904"/>
                </a:lnTo>
                <a:lnTo>
                  <a:pt x="10390" y="9758"/>
                </a:lnTo>
                <a:lnTo>
                  <a:pt x="10780" y="9490"/>
                </a:lnTo>
                <a:lnTo>
                  <a:pt x="10950" y="9660"/>
                </a:lnTo>
                <a:lnTo>
                  <a:pt x="10780" y="9733"/>
                </a:lnTo>
                <a:lnTo>
                  <a:pt x="10609" y="9855"/>
                </a:lnTo>
                <a:lnTo>
                  <a:pt x="10390" y="10001"/>
                </a:lnTo>
                <a:lnTo>
                  <a:pt x="10293" y="10098"/>
                </a:lnTo>
                <a:lnTo>
                  <a:pt x="10220" y="10220"/>
                </a:lnTo>
                <a:lnTo>
                  <a:pt x="10220" y="10269"/>
                </a:lnTo>
                <a:lnTo>
                  <a:pt x="10244" y="10293"/>
                </a:lnTo>
                <a:lnTo>
                  <a:pt x="10293" y="10317"/>
                </a:lnTo>
                <a:lnTo>
                  <a:pt x="10439" y="10317"/>
                </a:lnTo>
                <a:lnTo>
                  <a:pt x="10585" y="10244"/>
                </a:lnTo>
                <a:lnTo>
                  <a:pt x="10828" y="10074"/>
                </a:lnTo>
                <a:lnTo>
                  <a:pt x="10999" y="9977"/>
                </a:lnTo>
                <a:lnTo>
                  <a:pt x="11072" y="9904"/>
                </a:lnTo>
                <a:lnTo>
                  <a:pt x="11145" y="9831"/>
                </a:lnTo>
                <a:lnTo>
                  <a:pt x="11364" y="10025"/>
                </a:lnTo>
                <a:lnTo>
                  <a:pt x="11193" y="10123"/>
                </a:lnTo>
                <a:lnTo>
                  <a:pt x="11072" y="10244"/>
                </a:lnTo>
                <a:lnTo>
                  <a:pt x="10974" y="10342"/>
                </a:lnTo>
                <a:lnTo>
                  <a:pt x="10901" y="10439"/>
                </a:lnTo>
                <a:lnTo>
                  <a:pt x="10853" y="10561"/>
                </a:lnTo>
                <a:lnTo>
                  <a:pt x="10853" y="10634"/>
                </a:lnTo>
                <a:lnTo>
                  <a:pt x="10853" y="10682"/>
                </a:lnTo>
                <a:lnTo>
                  <a:pt x="10877" y="10707"/>
                </a:lnTo>
                <a:lnTo>
                  <a:pt x="10974" y="10682"/>
                </a:lnTo>
                <a:lnTo>
                  <a:pt x="11072" y="10634"/>
                </a:lnTo>
                <a:lnTo>
                  <a:pt x="11218" y="10536"/>
                </a:lnTo>
                <a:lnTo>
                  <a:pt x="11437" y="10366"/>
                </a:lnTo>
                <a:lnTo>
                  <a:pt x="11607" y="10269"/>
                </a:lnTo>
                <a:lnTo>
                  <a:pt x="11753" y="10415"/>
                </a:lnTo>
                <a:lnTo>
                  <a:pt x="11656" y="10488"/>
                </a:lnTo>
                <a:lnTo>
                  <a:pt x="11364" y="10731"/>
                </a:lnTo>
                <a:lnTo>
                  <a:pt x="11242" y="10877"/>
                </a:lnTo>
                <a:lnTo>
                  <a:pt x="11218" y="10950"/>
                </a:lnTo>
                <a:lnTo>
                  <a:pt x="11169" y="11023"/>
                </a:lnTo>
                <a:lnTo>
                  <a:pt x="11193" y="11072"/>
                </a:lnTo>
                <a:lnTo>
                  <a:pt x="11242" y="11096"/>
                </a:lnTo>
                <a:lnTo>
                  <a:pt x="11388" y="11047"/>
                </a:lnTo>
                <a:lnTo>
                  <a:pt x="11510" y="10974"/>
                </a:lnTo>
                <a:lnTo>
                  <a:pt x="11777" y="10780"/>
                </a:lnTo>
                <a:lnTo>
                  <a:pt x="11972" y="10634"/>
                </a:lnTo>
                <a:lnTo>
                  <a:pt x="12191" y="10828"/>
                </a:lnTo>
                <a:lnTo>
                  <a:pt x="12069" y="10926"/>
                </a:lnTo>
                <a:lnTo>
                  <a:pt x="11923" y="11023"/>
                </a:lnTo>
                <a:lnTo>
                  <a:pt x="11777" y="11169"/>
                </a:lnTo>
                <a:lnTo>
                  <a:pt x="11729" y="11242"/>
                </a:lnTo>
                <a:lnTo>
                  <a:pt x="11680" y="11315"/>
                </a:lnTo>
                <a:lnTo>
                  <a:pt x="11656" y="11388"/>
                </a:lnTo>
                <a:lnTo>
                  <a:pt x="11656" y="11485"/>
                </a:lnTo>
                <a:lnTo>
                  <a:pt x="11680" y="11534"/>
                </a:lnTo>
                <a:lnTo>
                  <a:pt x="11704" y="11558"/>
                </a:lnTo>
                <a:lnTo>
                  <a:pt x="11729" y="11558"/>
                </a:lnTo>
                <a:lnTo>
                  <a:pt x="11826" y="11534"/>
                </a:lnTo>
                <a:lnTo>
                  <a:pt x="11899" y="11510"/>
                </a:lnTo>
                <a:lnTo>
                  <a:pt x="12021" y="11412"/>
                </a:lnTo>
                <a:lnTo>
                  <a:pt x="12288" y="11193"/>
                </a:lnTo>
                <a:lnTo>
                  <a:pt x="12459" y="11072"/>
                </a:lnTo>
                <a:lnTo>
                  <a:pt x="12726" y="11315"/>
                </a:lnTo>
                <a:lnTo>
                  <a:pt x="12483" y="11534"/>
                </a:lnTo>
                <a:lnTo>
                  <a:pt x="12361" y="11656"/>
                </a:lnTo>
                <a:lnTo>
                  <a:pt x="12264" y="11777"/>
                </a:lnTo>
                <a:lnTo>
                  <a:pt x="12264" y="11826"/>
                </a:lnTo>
                <a:lnTo>
                  <a:pt x="12264" y="11850"/>
                </a:lnTo>
                <a:lnTo>
                  <a:pt x="12288" y="11948"/>
                </a:lnTo>
                <a:lnTo>
                  <a:pt x="12361" y="11972"/>
                </a:lnTo>
                <a:lnTo>
                  <a:pt x="12459" y="11972"/>
                </a:lnTo>
                <a:lnTo>
                  <a:pt x="12605" y="11875"/>
                </a:lnTo>
                <a:lnTo>
                  <a:pt x="12726" y="11777"/>
                </a:lnTo>
                <a:lnTo>
                  <a:pt x="12970" y="11558"/>
                </a:lnTo>
                <a:lnTo>
                  <a:pt x="12970" y="11534"/>
                </a:lnTo>
                <a:lnTo>
                  <a:pt x="13262" y="11802"/>
                </a:lnTo>
                <a:lnTo>
                  <a:pt x="13116" y="11923"/>
                </a:lnTo>
                <a:lnTo>
                  <a:pt x="12994" y="12021"/>
                </a:lnTo>
                <a:lnTo>
                  <a:pt x="12872" y="12142"/>
                </a:lnTo>
                <a:lnTo>
                  <a:pt x="12799" y="12288"/>
                </a:lnTo>
                <a:lnTo>
                  <a:pt x="12775" y="12361"/>
                </a:lnTo>
                <a:lnTo>
                  <a:pt x="12775" y="12434"/>
                </a:lnTo>
                <a:lnTo>
                  <a:pt x="12799" y="12507"/>
                </a:lnTo>
                <a:lnTo>
                  <a:pt x="12824" y="12532"/>
                </a:lnTo>
                <a:lnTo>
                  <a:pt x="12872" y="12532"/>
                </a:lnTo>
                <a:lnTo>
                  <a:pt x="12994" y="12483"/>
                </a:lnTo>
                <a:lnTo>
                  <a:pt x="13116" y="12434"/>
                </a:lnTo>
                <a:lnTo>
                  <a:pt x="13310" y="12264"/>
                </a:lnTo>
                <a:lnTo>
                  <a:pt x="13554" y="12094"/>
                </a:lnTo>
                <a:lnTo>
                  <a:pt x="13700" y="12215"/>
                </a:lnTo>
                <a:lnTo>
                  <a:pt x="13627" y="12264"/>
                </a:lnTo>
                <a:lnTo>
                  <a:pt x="13432" y="12434"/>
                </a:lnTo>
                <a:lnTo>
                  <a:pt x="13262" y="12653"/>
                </a:lnTo>
                <a:lnTo>
                  <a:pt x="13237" y="12702"/>
                </a:lnTo>
                <a:lnTo>
                  <a:pt x="13262" y="12751"/>
                </a:lnTo>
                <a:lnTo>
                  <a:pt x="13310" y="12799"/>
                </a:lnTo>
                <a:lnTo>
                  <a:pt x="13383" y="12799"/>
                </a:lnTo>
                <a:lnTo>
                  <a:pt x="13602" y="12702"/>
                </a:lnTo>
                <a:lnTo>
                  <a:pt x="13797" y="12556"/>
                </a:lnTo>
                <a:lnTo>
                  <a:pt x="13919" y="12459"/>
                </a:lnTo>
                <a:lnTo>
                  <a:pt x="14162" y="12702"/>
                </a:lnTo>
                <a:lnTo>
                  <a:pt x="13992" y="12848"/>
                </a:lnTo>
                <a:lnTo>
                  <a:pt x="13894" y="12945"/>
                </a:lnTo>
                <a:lnTo>
                  <a:pt x="13797" y="13043"/>
                </a:lnTo>
                <a:lnTo>
                  <a:pt x="13724" y="13164"/>
                </a:lnTo>
                <a:lnTo>
                  <a:pt x="13700" y="13237"/>
                </a:lnTo>
                <a:lnTo>
                  <a:pt x="13700" y="13310"/>
                </a:lnTo>
                <a:lnTo>
                  <a:pt x="13700" y="13359"/>
                </a:lnTo>
                <a:lnTo>
                  <a:pt x="13748" y="13359"/>
                </a:lnTo>
                <a:lnTo>
                  <a:pt x="13870" y="13335"/>
                </a:lnTo>
                <a:lnTo>
                  <a:pt x="13992" y="13286"/>
                </a:lnTo>
                <a:lnTo>
                  <a:pt x="14089" y="13189"/>
                </a:lnTo>
                <a:lnTo>
                  <a:pt x="14186" y="13116"/>
                </a:lnTo>
                <a:lnTo>
                  <a:pt x="14381" y="12921"/>
                </a:lnTo>
                <a:lnTo>
                  <a:pt x="14746" y="13335"/>
                </a:lnTo>
                <a:lnTo>
                  <a:pt x="14624" y="13408"/>
                </a:lnTo>
                <a:lnTo>
                  <a:pt x="14503" y="13505"/>
                </a:lnTo>
                <a:lnTo>
                  <a:pt x="14284" y="13651"/>
                </a:lnTo>
                <a:lnTo>
                  <a:pt x="14186" y="13748"/>
                </a:lnTo>
                <a:lnTo>
                  <a:pt x="14138" y="13870"/>
                </a:lnTo>
                <a:lnTo>
                  <a:pt x="14138" y="13919"/>
                </a:lnTo>
                <a:lnTo>
                  <a:pt x="14162" y="13992"/>
                </a:lnTo>
                <a:lnTo>
                  <a:pt x="14211" y="14016"/>
                </a:lnTo>
                <a:lnTo>
                  <a:pt x="14259" y="14040"/>
                </a:lnTo>
                <a:lnTo>
                  <a:pt x="14381" y="14016"/>
                </a:lnTo>
                <a:lnTo>
                  <a:pt x="14503" y="13943"/>
                </a:lnTo>
                <a:lnTo>
                  <a:pt x="14697" y="13773"/>
                </a:lnTo>
                <a:lnTo>
                  <a:pt x="14819" y="13651"/>
                </a:lnTo>
                <a:lnTo>
                  <a:pt x="14941" y="13529"/>
                </a:lnTo>
                <a:lnTo>
                  <a:pt x="15160" y="13748"/>
                </a:lnTo>
                <a:lnTo>
                  <a:pt x="14989" y="13919"/>
                </a:lnTo>
                <a:lnTo>
                  <a:pt x="14795" y="14065"/>
                </a:lnTo>
                <a:lnTo>
                  <a:pt x="14722" y="14138"/>
                </a:lnTo>
                <a:lnTo>
                  <a:pt x="14673" y="14259"/>
                </a:lnTo>
                <a:lnTo>
                  <a:pt x="14673" y="14284"/>
                </a:lnTo>
                <a:lnTo>
                  <a:pt x="14697" y="14284"/>
                </a:lnTo>
                <a:lnTo>
                  <a:pt x="14770" y="14308"/>
                </a:lnTo>
                <a:lnTo>
                  <a:pt x="14819" y="14308"/>
                </a:lnTo>
                <a:lnTo>
                  <a:pt x="14941" y="14284"/>
                </a:lnTo>
                <a:lnTo>
                  <a:pt x="15062" y="14235"/>
                </a:lnTo>
                <a:lnTo>
                  <a:pt x="15184" y="14162"/>
                </a:lnTo>
                <a:lnTo>
                  <a:pt x="15281" y="14089"/>
                </a:lnTo>
                <a:lnTo>
                  <a:pt x="15379" y="13992"/>
                </a:lnTo>
                <a:lnTo>
                  <a:pt x="15573" y="14186"/>
                </a:lnTo>
                <a:lnTo>
                  <a:pt x="15452" y="14284"/>
                </a:lnTo>
                <a:lnTo>
                  <a:pt x="15330" y="14381"/>
                </a:lnTo>
                <a:lnTo>
                  <a:pt x="15184" y="14503"/>
                </a:lnTo>
                <a:lnTo>
                  <a:pt x="15111" y="14576"/>
                </a:lnTo>
                <a:lnTo>
                  <a:pt x="15038" y="14673"/>
                </a:lnTo>
                <a:lnTo>
                  <a:pt x="15038" y="14746"/>
                </a:lnTo>
                <a:lnTo>
                  <a:pt x="15062" y="14795"/>
                </a:lnTo>
                <a:lnTo>
                  <a:pt x="15111" y="14843"/>
                </a:lnTo>
                <a:lnTo>
                  <a:pt x="15184" y="14843"/>
                </a:lnTo>
                <a:lnTo>
                  <a:pt x="15257" y="14819"/>
                </a:lnTo>
                <a:lnTo>
                  <a:pt x="15354" y="14770"/>
                </a:lnTo>
                <a:lnTo>
                  <a:pt x="15500" y="14649"/>
                </a:lnTo>
                <a:lnTo>
                  <a:pt x="15646" y="14527"/>
                </a:lnTo>
                <a:lnTo>
                  <a:pt x="15792" y="14405"/>
                </a:lnTo>
                <a:lnTo>
                  <a:pt x="15987" y="14649"/>
                </a:lnTo>
                <a:lnTo>
                  <a:pt x="15890" y="14722"/>
                </a:lnTo>
                <a:lnTo>
                  <a:pt x="15744" y="14892"/>
                </a:lnTo>
                <a:lnTo>
                  <a:pt x="15598" y="15087"/>
                </a:lnTo>
                <a:lnTo>
                  <a:pt x="15573" y="15111"/>
                </a:lnTo>
                <a:lnTo>
                  <a:pt x="15598" y="15135"/>
                </a:lnTo>
                <a:lnTo>
                  <a:pt x="15622" y="15160"/>
                </a:lnTo>
                <a:lnTo>
                  <a:pt x="15646" y="15160"/>
                </a:lnTo>
                <a:lnTo>
                  <a:pt x="15865" y="15038"/>
                </a:lnTo>
                <a:lnTo>
                  <a:pt x="16036" y="14916"/>
                </a:lnTo>
                <a:lnTo>
                  <a:pt x="16133" y="14868"/>
                </a:lnTo>
                <a:lnTo>
                  <a:pt x="16230" y="15014"/>
                </a:lnTo>
                <a:lnTo>
                  <a:pt x="16084" y="15135"/>
                </a:lnTo>
                <a:lnTo>
                  <a:pt x="15914" y="15306"/>
                </a:lnTo>
                <a:lnTo>
                  <a:pt x="15768" y="15476"/>
                </a:lnTo>
                <a:lnTo>
                  <a:pt x="15744" y="15524"/>
                </a:lnTo>
                <a:lnTo>
                  <a:pt x="15744" y="15573"/>
                </a:lnTo>
                <a:lnTo>
                  <a:pt x="15792" y="15622"/>
                </a:lnTo>
                <a:lnTo>
                  <a:pt x="15865" y="15670"/>
                </a:lnTo>
                <a:lnTo>
                  <a:pt x="15938" y="15646"/>
                </a:lnTo>
                <a:lnTo>
                  <a:pt x="16109" y="15524"/>
                </a:lnTo>
                <a:lnTo>
                  <a:pt x="16303" y="15403"/>
                </a:lnTo>
                <a:lnTo>
                  <a:pt x="16376" y="15330"/>
                </a:lnTo>
                <a:lnTo>
                  <a:pt x="16425" y="15500"/>
                </a:lnTo>
                <a:lnTo>
                  <a:pt x="16449" y="15695"/>
                </a:lnTo>
                <a:lnTo>
                  <a:pt x="16376" y="15719"/>
                </a:lnTo>
                <a:lnTo>
                  <a:pt x="16255" y="15841"/>
                </a:lnTo>
                <a:lnTo>
                  <a:pt x="16206" y="15938"/>
                </a:lnTo>
                <a:lnTo>
                  <a:pt x="16182" y="16011"/>
                </a:lnTo>
                <a:lnTo>
                  <a:pt x="16157" y="16060"/>
                </a:lnTo>
                <a:lnTo>
                  <a:pt x="16206" y="16108"/>
                </a:lnTo>
                <a:lnTo>
                  <a:pt x="16255" y="16133"/>
                </a:lnTo>
                <a:lnTo>
                  <a:pt x="16303" y="16133"/>
                </a:lnTo>
                <a:lnTo>
                  <a:pt x="16401" y="16108"/>
                </a:lnTo>
                <a:lnTo>
                  <a:pt x="16401" y="16108"/>
                </a:lnTo>
                <a:lnTo>
                  <a:pt x="16328" y="16327"/>
                </a:lnTo>
                <a:lnTo>
                  <a:pt x="16255" y="16449"/>
                </a:lnTo>
                <a:lnTo>
                  <a:pt x="16157" y="16546"/>
                </a:lnTo>
                <a:lnTo>
                  <a:pt x="16060" y="16619"/>
                </a:lnTo>
                <a:lnTo>
                  <a:pt x="15963" y="16668"/>
                </a:lnTo>
                <a:lnTo>
                  <a:pt x="15841" y="16692"/>
                </a:lnTo>
                <a:lnTo>
                  <a:pt x="15719" y="16692"/>
                </a:lnTo>
                <a:lnTo>
                  <a:pt x="15598" y="16668"/>
                </a:lnTo>
                <a:lnTo>
                  <a:pt x="15452" y="16644"/>
                </a:lnTo>
                <a:lnTo>
                  <a:pt x="15160" y="16522"/>
                </a:lnTo>
                <a:lnTo>
                  <a:pt x="14843" y="16327"/>
                </a:lnTo>
                <a:lnTo>
                  <a:pt x="14527" y="16108"/>
                </a:lnTo>
                <a:lnTo>
                  <a:pt x="14186" y="15841"/>
                </a:lnTo>
                <a:lnTo>
                  <a:pt x="13870" y="15549"/>
                </a:lnTo>
                <a:lnTo>
                  <a:pt x="13554" y="15257"/>
                </a:lnTo>
                <a:lnTo>
                  <a:pt x="12970" y="14649"/>
                </a:lnTo>
                <a:lnTo>
                  <a:pt x="12167" y="13797"/>
                </a:lnTo>
                <a:lnTo>
                  <a:pt x="11291" y="12897"/>
                </a:lnTo>
                <a:lnTo>
                  <a:pt x="10439" y="11972"/>
                </a:lnTo>
                <a:lnTo>
                  <a:pt x="10001" y="11534"/>
                </a:lnTo>
                <a:lnTo>
                  <a:pt x="9539" y="11096"/>
                </a:lnTo>
                <a:lnTo>
                  <a:pt x="9076" y="10658"/>
                </a:lnTo>
                <a:lnTo>
                  <a:pt x="8614" y="10269"/>
                </a:lnTo>
                <a:lnTo>
                  <a:pt x="8566" y="10244"/>
                </a:lnTo>
                <a:lnTo>
                  <a:pt x="9904" y="8638"/>
                </a:lnTo>
                <a:close/>
                <a:moveTo>
                  <a:pt x="1071" y="0"/>
                </a:moveTo>
                <a:lnTo>
                  <a:pt x="828" y="73"/>
                </a:lnTo>
                <a:lnTo>
                  <a:pt x="609" y="171"/>
                </a:lnTo>
                <a:lnTo>
                  <a:pt x="414" y="317"/>
                </a:lnTo>
                <a:lnTo>
                  <a:pt x="244" y="511"/>
                </a:lnTo>
                <a:lnTo>
                  <a:pt x="122" y="730"/>
                </a:lnTo>
                <a:lnTo>
                  <a:pt x="25" y="949"/>
                </a:lnTo>
                <a:lnTo>
                  <a:pt x="25" y="1071"/>
                </a:lnTo>
                <a:lnTo>
                  <a:pt x="25" y="1193"/>
                </a:lnTo>
                <a:lnTo>
                  <a:pt x="25" y="1314"/>
                </a:lnTo>
                <a:lnTo>
                  <a:pt x="49" y="1436"/>
                </a:lnTo>
                <a:lnTo>
                  <a:pt x="25" y="1777"/>
                </a:lnTo>
                <a:lnTo>
                  <a:pt x="1" y="2117"/>
                </a:lnTo>
                <a:lnTo>
                  <a:pt x="25" y="2215"/>
                </a:lnTo>
                <a:lnTo>
                  <a:pt x="74" y="2263"/>
                </a:lnTo>
                <a:lnTo>
                  <a:pt x="147" y="2288"/>
                </a:lnTo>
                <a:lnTo>
                  <a:pt x="244" y="2263"/>
                </a:lnTo>
                <a:lnTo>
                  <a:pt x="341" y="2239"/>
                </a:lnTo>
                <a:lnTo>
                  <a:pt x="317" y="2896"/>
                </a:lnTo>
                <a:lnTo>
                  <a:pt x="341" y="2993"/>
                </a:lnTo>
                <a:lnTo>
                  <a:pt x="414" y="3042"/>
                </a:lnTo>
                <a:lnTo>
                  <a:pt x="560" y="3042"/>
                </a:lnTo>
                <a:lnTo>
                  <a:pt x="658" y="3018"/>
                </a:lnTo>
                <a:lnTo>
                  <a:pt x="658" y="3285"/>
                </a:lnTo>
                <a:lnTo>
                  <a:pt x="658" y="3431"/>
                </a:lnTo>
                <a:lnTo>
                  <a:pt x="682" y="3529"/>
                </a:lnTo>
                <a:lnTo>
                  <a:pt x="731" y="3650"/>
                </a:lnTo>
                <a:lnTo>
                  <a:pt x="779" y="3723"/>
                </a:lnTo>
                <a:lnTo>
                  <a:pt x="876" y="3748"/>
                </a:lnTo>
                <a:lnTo>
                  <a:pt x="998" y="3772"/>
                </a:lnTo>
                <a:lnTo>
                  <a:pt x="949" y="3942"/>
                </a:lnTo>
                <a:lnTo>
                  <a:pt x="949" y="4137"/>
                </a:lnTo>
                <a:lnTo>
                  <a:pt x="949" y="4332"/>
                </a:lnTo>
                <a:lnTo>
                  <a:pt x="998" y="4526"/>
                </a:lnTo>
                <a:lnTo>
                  <a:pt x="1047" y="4575"/>
                </a:lnTo>
                <a:lnTo>
                  <a:pt x="1095" y="4624"/>
                </a:lnTo>
                <a:lnTo>
                  <a:pt x="1168" y="4648"/>
                </a:lnTo>
                <a:lnTo>
                  <a:pt x="1241" y="4624"/>
                </a:lnTo>
                <a:lnTo>
                  <a:pt x="1339" y="4551"/>
                </a:lnTo>
                <a:lnTo>
                  <a:pt x="1363" y="4745"/>
                </a:lnTo>
                <a:lnTo>
                  <a:pt x="1436" y="4916"/>
                </a:lnTo>
                <a:lnTo>
                  <a:pt x="1533" y="5086"/>
                </a:lnTo>
                <a:lnTo>
                  <a:pt x="1655" y="5232"/>
                </a:lnTo>
                <a:lnTo>
                  <a:pt x="1728" y="5281"/>
                </a:lnTo>
                <a:lnTo>
                  <a:pt x="1801" y="5281"/>
                </a:lnTo>
                <a:lnTo>
                  <a:pt x="1874" y="5256"/>
                </a:lnTo>
                <a:lnTo>
                  <a:pt x="1850" y="5378"/>
                </a:lnTo>
                <a:lnTo>
                  <a:pt x="1874" y="5500"/>
                </a:lnTo>
                <a:lnTo>
                  <a:pt x="1923" y="5621"/>
                </a:lnTo>
                <a:lnTo>
                  <a:pt x="1996" y="5719"/>
                </a:lnTo>
                <a:lnTo>
                  <a:pt x="2093" y="5792"/>
                </a:lnTo>
                <a:lnTo>
                  <a:pt x="2190" y="5840"/>
                </a:lnTo>
                <a:lnTo>
                  <a:pt x="2263" y="5840"/>
                </a:lnTo>
                <a:lnTo>
                  <a:pt x="2361" y="5816"/>
                </a:lnTo>
                <a:lnTo>
                  <a:pt x="2458" y="5986"/>
                </a:lnTo>
                <a:lnTo>
                  <a:pt x="2434" y="6084"/>
                </a:lnTo>
                <a:lnTo>
                  <a:pt x="2434" y="6181"/>
                </a:lnTo>
                <a:lnTo>
                  <a:pt x="2482" y="6424"/>
                </a:lnTo>
                <a:lnTo>
                  <a:pt x="2531" y="6473"/>
                </a:lnTo>
                <a:lnTo>
                  <a:pt x="2580" y="6522"/>
                </a:lnTo>
                <a:lnTo>
                  <a:pt x="2653" y="6522"/>
                </a:lnTo>
                <a:lnTo>
                  <a:pt x="2726" y="6473"/>
                </a:lnTo>
                <a:lnTo>
                  <a:pt x="2823" y="6424"/>
                </a:lnTo>
                <a:lnTo>
                  <a:pt x="2847" y="6546"/>
                </a:lnTo>
                <a:lnTo>
                  <a:pt x="2896" y="6643"/>
                </a:lnTo>
                <a:lnTo>
                  <a:pt x="2969" y="6741"/>
                </a:lnTo>
                <a:lnTo>
                  <a:pt x="3042" y="6838"/>
                </a:lnTo>
                <a:lnTo>
                  <a:pt x="3139" y="6887"/>
                </a:lnTo>
                <a:lnTo>
                  <a:pt x="3261" y="6911"/>
                </a:lnTo>
                <a:lnTo>
                  <a:pt x="3383" y="6911"/>
                </a:lnTo>
                <a:lnTo>
                  <a:pt x="3529" y="6887"/>
                </a:lnTo>
                <a:lnTo>
                  <a:pt x="3553" y="6887"/>
                </a:lnTo>
                <a:lnTo>
                  <a:pt x="3553" y="6911"/>
                </a:lnTo>
                <a:lnTo>
                  <a:pt x="3529" y="6984"/>
                </a:lnTo>
                <a:lnTo>
                  <a:pt x="3504" y="7130"/>
                </a:lnTo>
                <a:lnTo>
                  <a:pt x="3504" y="7252"/>
                </a:lnTo>
                <a:lnTo>
                  <a:pt x="3529" y="7276"/>
                </a:lnTo>
                <a:lnTo>
                  <a:pt x="3553" y="7325"/>
                </a:lnTo>
                <a:lnTo>
                  <a:pt x="3626" y="7349"/>
                </a:lnTo>
                <a:lnTo>
                  <a:pt x="3723" y="7349"/>
                </a:lnTo>
                <a:lnTo>
                  <a:pt x="3845" y="7300"/>
                </a:lnTo>
                <a:lnTo>
                  <a:pt x="3942" y="7252"/>
                </a:lnTo>
                <a:lnTo>
                  <a:pt x="3942" y="7373"/>
                </a:lnTo>
                <a:lnTo>
                  <a:pt x="3967" y="7470"/>
                </a:lnTo>
                <a:lnTo>
                  <a:pt x="3991" y="7568"/>
                </a:lnTo>
                <a:lnTo>
                  <a:pt x="4088" y="7641"/>
                </a:lnTo>
                <a:lnTo>
                  <a:pt x="4210" y="7689"/>
                </a:lnTo>
                <a:lnTo>
                  <a:pt x="4283" y="7714"/>
                </a:lnTo>
                <a:lnTo>
                  <a:pt x="4356" y="7689"/>
                </a:lnTo>
                <a:lnTo>
                  <a:pt x="4453" y="7641"/>
                </a:lnTo>
                <a:lnTo>
                  <a:pt x="4453" y="7762"/>
                </a:lnTo>
                <a:lnTo>
                  <a:pt x="4453" y="7884"/>
                </a:lnTo>
                <a:lnTo>
                  <a:pt x="4478" y="7933"/>
                </a:lnTo>
                <a:lnTo>
                  <a:pt x="4526" y="7981"/>
                </a:lnTo>
                <a:lnTo>
                  <a:pt x="4575" y="8030"/>
                </a:lnTo>
                <a:lnTo>
                  <a:pt x="4648" y="8054"/>
                </a:lnTo>
                <a:lnTo>
                  <a:pt x="4770" y="8103"/>
                </a:lnTo>
                <a:lnTo>
                  <a:pt x="4891" y="8079"/>
                </a:lnTo>
                <a:lnTo>
                  <a:pt x="5013" y="8054"/>
                </a:lnTo>
                <a:lnTo>
                  <a:pt x="5110" y="7981"/>
                </a:lnTo>
                <a:lnTo>
                  <a:pt x="5159" y="8079"/>
                </a:lnTo>
                <a:lnTo>
                  <a:pt x="5208" y="8103"/>
                </a:lnTo>
                <a:lnTo>
                  <a:pt x="5232" y="8127"/>
                </a:lnTo>
                <a:lnTo>
                  <a:pt x="5329" y="8103"/>
                </a:lnTo>
                <a:lnTo>
                  <a:pt x="5329" y="8127"/>
                </a:lnTo>
                <a:lnTo>
                  <a:pt x="5329" y="8152"/>
                </a:lnTo>
                <a:lnTo>
                  <a:pt x="5354" y="8152"/>
                </a:lnTo>
                <a:lnTo>
                  <a:pt x="5475" y="8103"/>
                </a:lnTo>
                <a:lnTo>
                  <a:pt x="5597" y="8054"/>
                </a:lnTo>
                <a:lnTo>
                  <a:pt x="5597" y="8225"/>
                </a:lnTo>
                <a:lnTo>
                  <a:pt x="5646" y="8298"/>
                </a:lnTo>
                <a:lnTo>
                  <a:pt x="5694" y="8346"/>
                </a:lnTo>
                <a:lnTo>
                  <a:pt x="5840" y="8444"/>
                </a:lnTo>
                <a:lnTo>
                  <a:pt x="5938" y="8492"/>
                </a:lnTo>
                <a:lnTo>
                  <a:pt x="6059" y="8492"/>
                </a:lnTo>
                <a:lnTo>
                  <a:pt x="6181" y="8468"/>
                </a:lnTo>
                <a:lnTo>
                  <a:pt x="6278" y="8419"/>
                </a:lnTo>
                <a:lnTo>
                  <a:pt x="6400" y="8492"/>
                </a:lnTo>
                <a:lnTo>
                  <a:pt x="6546" y="8565"/>
                </a:lnTo>
                <a:lnTo>
                  <a:pt x="6668" y="8687"/>
                </a:lnTo>
                <a:lnTo>
                  <a:pt x="3383" y="11729"/>
                </a:lnTo>
                <a:lnTo>
                  <a:pt x="1947" y="13067"/>
                </a:lnTo>
                <a:lnTo>
                  <a:pt x="1314" y="13627"/>
                </a:lnTo>
                <a:lnTo>
                  <a:pt x="1022" y="13943"/>
                </a:lnTo>
                <a:lnTo>
                  <a:pt x="731" y="14259"/>
                </a:lnTo>
                <a:lnTo>
                  <a:pt x="585" y="14503"/>
                </a:lnTo>
                <a:lnTo>
                  <a:pt x="463" y="14770"/>
                </a:lnTo>
                <a:lnTo>
                  <a:pt x="341" y="15087"/>
                </a:lnTo>
                <a:lnTo>
                  <a:pt x="268" y="15403"/>
                </a:lnTo>
                <a:lnTo>
                  <a:pt x="268" y="15573"/>
                </a:lnTo>
                <a:lnTo>
                  <a:pt x="268" y="15719"/>
                </a:lnTo>
                <a:lnTo>
                  <a:pt x="268" y="15865"/>
                </a:lnTo>
                <a:lnTo>
                  <a:pt x="317" y="16011"/>
                </a:lnTo>
                <a:lnTo>
                  <a:pt x="366" y="16157"/>
                </a:lnTo>
                <a:lnTo>
                  <a:pt x="463" y="16279"/>
                </a:lnTo>
                <a:lnTo>
                  <a:pt x="560" y="16376"/>
                </a:lnTo>
                <a:lnTo>
                  <a:pt x="682" y="16473"/>
                </a:lnTo>
                <a:lnTo>
                  <a:pt x="731" y="16522"/>
                </a:lnTo>
                <a:lnTo>
                  <a:pt x="852" y="16644"/>
                </a:lnTo>
                <a:lnTo>
                  <a:pt x="974" y="16741"/>
                </a:lnTo>
                <a:lnTo>
                  <a:pt x="1095" y="16790"/>
                </a:lnTo>
                <a:lnTo>
                  <a:pt x="1241" y="16838"/>
                </a:lnTo>
                <a:lnTo>
                  <a:pt x="1387" y="16863"/>
                </a:lnTo>
                <a:lnTo>
                  <a:pt x="1679" y="16863"/>
                </a:lnTo>
                <a:lnTo>
                  <a:pt x="1850" y="16838"/>
                </a:lnTo>
                <a:lnTo>
                  <a:pt x="2142" y="16741"/>
                </a:lnTo>
                <a:lnTo>
                  <a:pt x="2434" y="16595"/>
                </a:lnTo>
                <a:lnTo>
                  <a:pt x="2701" y="16425"/>
                </a:lnTo>
                <a:lnTo>
                  <a:pt x="2920" y="16254"/>
                </a:lnTo>
                <a:lnTo>
                  <a:pt x="3285" y="15938"/>
                </a:lnTo>
                <a:lnTo>
                  <a:pt x="3650" y="15597"/>
                </a:lnTo>
                <a:lnTo>
                  <a:pt x="4356" y="14892"/>
                </a:lnTo>
                <a:lnTo>
                  <a:pt x="5694" y="13432"/>
                </a:lnTo>
                <a:lnTo>
                  <a:pt x="7057" y="11972"/>
                </a:lnTo>
                <a:lnTo>
                  <a:pt x="8371" y="10463"/>
                </a:lnTo>
                <a:lnTo>
                  <a:pt x="8833" y="11047"/>
                </a:lnTo>
                <a:lnTo>
                  <a:pt x="9320" y="11583"/>
                </a:lnTo>
                <a:lnTo>
                  <a:pt x="10342" y="12629"/>
                </a:lnTo>
                <a:lnTo>
                  <a:pt x="12386" y="14770"/>
                </a:lnTo>
                <a:lnTo>
                  <a:pt x="12775" y="15160"/>
                </a:lnTo>
                <a:lnTo>
                  <a:pt x="13237" y="15622"/>
                </a:lnTo>
                <a:lnTo>
                  <a:pt x="13773" y="16133"/>
                </a:lnTo>
                <a:lnTo>
                  <a:pt x="14065" y="16376"/>
                </a:lnTo>
                <a:lnTo>
                  <a:pt x="14357" y="16595"/>
                </a:lnTo>
                <a:lnTo>
                  <a:pt x="14649" y="16814"/>
                </a:lnTo>
                <a:lnTo>
                  <a:pt x="14965" y="16960"/>
                </a:lnTo>
                <a:lnTo>
                  <a:pt x="15257" y="17106"/>
                </a:lnTo>
                <a:lnTo>
                  <a:pt x="15549" y="17179"/>
                </a:lnTo>
                <a:lnTo>
                  <a:pt x="15695" y="17203"/>
                </a:lnTo>
                <a:lnTo>
                  <a:pt x="15963" y="17203"/>
                </a:lnTo>
                <a:lnTo>
                  <a:pt x="16084" y="17179"/>
                </a:lnTo>
                <a:lnTo>
                  <a:pt x="16230" y="17130"/>
                </a:lnTo>
                <a:lnTo>
                  <a:pt x="16352" y="17057"/>
                </a:lnTo>
                <a:lnTo>
                  <a:pt x="16474" y="16984"/>
                </a:lnTo>
                <a:lnTo>
                  <a:pt x="16595" y="16863"/>
                </a:lnTo>
                <a:lnTo>
                  <a:pt x="16741" y="16692"/>
                </a:lnTo>
                <a:lnTo>
                  <a:pt x="16863" y="16473"/>
                </a:lnTo>
                <a:lnTo>
                  <a:pt x="16936" y="16230"/>
                </a:lnTo>
                <a:lnTo>
                  <a:pt x="16984" y="15987"/>
                </a:lnTo>
                <a:lnTo>
                  <a:pt x="16984" y="15743"/>
                </a:lnTo>
                <a:lnTo>
                  <a:pt x="16960" y="15500"/>
                </a:lnTo>
                <a:lnTo>
                  <a:pt x="16911" y="15257"/>
                </a:lnTo>
                <a:lnTo>
                  <a:pt x="16838" y="15038"/>
                </a:lnTo>
                <a:lnTo>
                  <a:pt x="16668" y="14722"/>
                </a:lnTo>
                <a:lnTo>
                  <a:pt x="16425" y="14381"/>
                </a:lnTo>
                <a:lnTo>
                  <a:pt x="16157" y="14016"/>
                </a:lnTo>
                <a:lnTo>
                  <a:pt x="15865" y="13651"/>
                </a:lnTo>
                <a:lnTo>
                  <a:pt x="15549" y="13310"/>
                </a:lnTo>
                <a:lnTo>
                  <a:pt x="15233" y="12970"/>
                </a:lnTo>
                <a:lnTo>
                  <a:pt x="14673" y="12459"/>
                </a:lnTo>
                <a:lnTo>
                  <a:pt x="13967" y="11826"/>
                </a:lnTo>
                <a:lnTo>
                  <a:pt x="13262" y="11193"/>
                </a:lnTo>
                <a:lnTo>
                  <a:pt x="13286" y="11120"/>
                </a:lnTo>
                <a:lnTo>
                  <a:pt x="13286" y="11072"/>
                </a:lnTo>
                <a:lnTo>
                  <a:pt x="13262" y="11047"/>
                </a:lnTo>
                <a:lnTo>
                  <a:pt x="13189" y="11023"/>
                </a:lnTo>
                <a:lnTo>
                  <a:pt x="13091" y="11047"/>
                </a:lnTo>
                <a:lnTo>
                  <a:pt x="11631" y="9660"/>
                </a:lnTo>
                <a:lnTo>
                  <a:pt x="10196" y="8273"/>
                </a:lnTo>
                <a:lnTo>
                  <a:pt x="10707" y="7641"/>
                </a:lnTo>
                <a:lnTo>
                  <a:pt x="10828" y="7762"/>
                </a:lnTo>
                <a:lnTo>
                  <a:pt x="10974" y="7860"/>
                </a:lnTo>
                <a:lnTo>
                  <a:pt x="11120" y="7933"/>
                </a:lnTo>
                <a:lnTo>
                  <a:pt x="11291" y="8006"/>
                </a:lnTo>
                <a:lnTo>
                  <a:pt x="11461" y="8054"/>
                </a:lnTo>
                <a:lnTo>
                  <a:pt x="11631" y="8103"/>
                </a:lnTo>
                <a:lnTo>
                  <a:pt x="11996" y="8127"/>
                </a:lnTo>
                <a:lnTo>
                  <a:pt x="12264" y="8127"/>
                </a:lnTo>
                <a:lnTo>
                  <a:pt x="12532" y="8103"/>
                </a:lnTo>
                <a:lnTo>
                  <a:pt x="12799" y="8030"/>
                </a:lnTo>
                <a:lnTo>
                  <a:pt x="13067" y="7933"/>
                </a:lnTo>
                <a:lnTo>
                  <a:pt x="13310" y="7811"/>
                </a:lnTo>
                <a:lnTo>
                  <a:pt x="13554" y="7665"/>
                </a:lnTo>
                <a:lnTo>
                  <a:pt x="13773" y="7519"/>
                </a:lnTo>
                <a:lnTo>
                  <a:pt x="13992" y="7349"/>
                </a:lnTo>
                <a:lnTo>
                  <a:pt x="14235" y="7130"/>
                </a:lnTo>
                <a:lnTo>
                  <a:pt x="14478" y="6911"/>
                </a:lnTo>
                <a:lnTo>
                  <a:pt x="14697" y="6668"/>
                </a:lnTo>
                <a:lnTo>
                  <a:pt x="14892" y="6400"/>
                </a:lnTo>
                <a:lnTo>
                  <a:pt x="15281" y="5865"/>
                </a:lnTo>
                <a:lnTo>
                  <a:pt x="15622" y="5305"/>
                </a:lnTo>
                <a:lnTo>
                  <a:pt x="16011" y="4697"/>
                </a:lnTo>
                <a:lnTo>
                  <a:pt x="16376" y="4064"/>
                </a:lnTo>
                <a:lnTo>
                  <a:pt x="16692" y="3407"/>
                </a:lnTo>
                <a:lnTo>
                  <a:pt x="16960" y="2726"/>
                </a:lnTo>
                <a:lnTo>
                  <a:pt x="16984" y="2628"/>
                </a:lnTo>
                <a:lnTo>
                  <a:pt x="16960" y="2555"/>
                </a:lnTo>
                <a:lnTo>
                  <a:pt x="16960" y="2507"/>
                </a:lnTo>
                <a:lnTo>
                  <a:pt x="16960" y="2434"/>
                </a:lnTo>
                <a:lnTo>
                  <a:pt x="16911" y="2385"/>
                </a:lnTo>
                <a:lnTo>
                  <a:pt x="16863" y="2336"/>
                </a:lnTo>
                <a:lnTo>
                  <a:pt x="16814" y="2288"/>
                </a:lnTo>
                <a:lnTo>
                  <a:pt x="16692" y="2288"/>
                </a:lnTo>
                <a:lnTo>
                  <a:pt x="16644" y="2312"/>
                </a:lnTo>
                <a:lnTo>
                  <a:pt x="15646" y="3066"/>
                </a:lnTo>
                <a:lnTo>
                  <a:pt x="15160" y="3456"/>
                </a:lnTo>
                <a:lnTo>
                  <a:pt x="14649" y="3821"/>
                </a:lnTo>
                <a:lnTo>
                  <a:pt x="13919" y="4332"/>
                </a:lnTo>
                <a:lnTo>
                  <a:pt x="13919" y="4332"/>
                </a:lnTo>
                <a:lnTo>
                  <a:pt x="14746" y="3115"/>
                </a:lnTo>
                <a:lnTo>
                  <a:pt x="15476" y="2020"/>
                </a:lnTo>
                <a:lnTo>
                  <a:pt x="15671" y="1704"/>
                </a:lnTo>
                <a:lnTo>
                  <a:pt x="15768" y="1533"/>
                </a:lnTo>
                <a:lnTo>
                  <a:pt x="15817" y="1363"/>
                </a:lnTo>
                <a:lnTo>
                  <a:pt x="15890" y="1290"/>
                </a:lnTo>
                <a:lnTo>
                  <a:pt x="15963" y="1217"/>
                </a:lnTo>
                <a:lnTo>
                  <a:pt x="15987" y="1120"/>
                </a:lnTo>
                <a:lnTo>
                  <a:pt x="15963" y="1022"/>
                </a:lnTo>
                <a:lnTo>
                  <a:pt x="15890" y="949"/>
                </a:lnTo>
                <a:lnTo>
                  <a:pt x="15817" y="901"/>
                </a:lnTo>
                <a:lnTo>
                  <a:pt x="15744" y="876"/>
                </a:lnTo>
                <a:lnTo>
                  <a:pt x="15622" y="876"/>
                </a:lnTo>
                <a:lnTo>
                  <a:pt x="15549" y="949"/>
                </a:lnTo>
                <a:lnTo>
                  <a:pt x="14551" y="1777"/>
                </a:lnTo>
                <a:lnTo>
                  <a:pt x="13554" y="2580"/>
                </a:lnTo>
                <a:lnTo>
                  <a:pt x="13043" y="2920"/>
                </a:lnTo>
                <a:lnTo>
                  <a:pt x="12532" y="3310"/>
                </a:lnTo>
                <a:lnTo>
                  <a:pt x="12532" y="3310"/>
                </a:lnTo>
                <a:lnTo>
                  <a:pt x="12945" y="2653"/>
                </a:lnTo>
                <a:lnTo>
                  <a:pt x="13359" y="1996"/>
                </a:lnTo>
                <a:lnTo>
                  <a:pt x="13554" y="1752"/>
                </a:lnTo>
                <a:lnTo>
                  <a:pt x="13821" y="1436"/>
                </a:lnTo>
                <a:lnTo>
                  <a:pt x="13919" y="1290"/>
                </a:lnTo>
                <a:lnTo>
                  <a:pt x="14040" y="1120"/>
                </a:lnTo>
                <a:lnTo>
                  <a:pt x="14113" y="949"/>
                </a:lnTo>
                <a:lnTo>
                  <a:pt x="14162" y="779"/>
                </a:lnTo>
                <a:lnTo>
                  <a:pt x="14357" y="584"/>
                </a:lnTo>
                <a:lnTo>
                  <a:pt x="14430" y="487"/>
                </a:lnTo>
                <a:lnTo>
                  <a:pt x="14454" y="390"/>
                </a:lnTo>
                <a:lnTo>
                  <a:pt x="14430" y="292"/>
                </a:lnTo>
                <a:lnTo>
                  <a:pt x="14357" y="195"/>
                </a:lnTo>
                <a:lnTo>
                  <a:pt x="14284" y="146"/>
                </a:lnTo>
                <a:lnTo>
                  <a:pt x="14186" y="122"/>
                </a:lnTo>
                <a:lnTo>
                  <a:pt x="14065" y="122"/>
                </a:lnTo>
                <a:lnTo>
                  <a:pt x="13967" y="195"/>
                </a:lnTo>
                <a:lnTo>
                  <a:pt x="13554" y="560"/>
                </a:lnTo>
                <a:lnTo>
                  <a:pt x="13091" y="901"/>
                </a:lnTo>
                <a:lnTo>
                  <a:pt x="12629" y="1217"/>
                </a:lnTo>
                <a:lnTo>
                  <a:pt x="12142" y="1509"/>
                </a:lnTo>
                <a:lnTo>
                  <a:pt x="11680" y="1801"/>
                </a:lnTo>
                <a:lnTo>
                  <a:pt x="11193" y="2117"/>
                </a:lnTo>
                <a:lnTo>
                  <a:pt x="10755" y="2434"/>
                </a:lnTo>
                <a:lnTo>
                  <a:pt x="10317" y="2823"/>
                </a:lnTo>
                <a:lnTo>
                  <a:pt x="10147" y="2993"/>
                </a:lnTo>
                <a:lnTo>
                  <a:pt x="10001" y="3164"/>
                </a:lnTo>
                <a:lnTo>
                  <a:pt x="9855" y="3383"/>
                </a:lnTo>
                <a:lnTo>
                  <a:pt x="9733" y="3577"/>
                </a:lnTo>
                <a:lnTo>
                  <a:pt x="9612" y="3796"/>
                </a:lnTo>
                <a:lnTo>
                  <a:pt x="9514" y="4015"/>
                </a:lnTo>
                <a:lnTo>
                  <a:pt x="9417" y="4234"/>
                </a:lnTo>
                <a:lnTo>
                  <a:pt x="9368" y="4478"/>
                </a:lnTo>
                <a:lnTo>
                  <a:pt x="9320" y="4672"/>
                </a:lnTo>
                <a:lnTo>
                  <a:pt x="9295" y="4867"/>
                </a:lnTo>
                <a:lnTo>
                  <a:pt x="9295" y="5062"/>
                </a:lnTo>
                <a:lnTo>
                  <a:pt x="9295" y="5281"/>
                </a:lnTo>
                <a:lnTo>
                  <a:pt x="9344" y="5475"/>
                </a:lnTo>
                <a:lnTo>
                  <a:pt x="9393" y="5670"/>
                </a:lnTo>
                <a:lnTo>
                  <a:pt x="9441" y="5865"/>
                </a:lnTo>
                <a:lnTo>
                  <a:pt x="9539" y="6035"/>
                </a:lnTo>
                <a:lnTo>
                  <a:pt x="9514" y="6059"/>
                </a:lnTo>
                <a:lnTo>
                  <a:pt x="8760" y="6765"/>
                </a:lnTo>
                <a:lnTo>
                  <a:pt x="7422" y="5402"/>
                </a:lnTo>
                <a:lnTo>
                  <a:pt x="6059" y="4088"/>
                </a:lnTo>
                <a:lnTo>
                  <a:pt x="3358" y="1412"/>
                </a:lnTo>
                <a:lnTo>
                  <a:pt x="2872" y="925"/>
                </a:lnTo>
                <a:lnTo>
                  <a:pt x="2604" y="682"/>
                </a:lnTo>
                <a:lnTo>
                  <a:pt x="2336" y="438"/>
                </a:lnTo>
                <a:lnTo>
                  <a:pt x="2044" y="244"/>
                </a:lnTo>
                <a:lnTo>
                  <a:pt x="1898" y="171"/>
                </a:lnTo>
                <a:lnTo>
                  <a:pt x="1728" y="98"/>
                </a:lnTo>
                <a:lnTo>
                  <a:pt x="1582" y="49"/>
                </a:lnTo>
                <a:lnTo>
                  <a:pt x="14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0370768"/>
      </p:ext>
    </p:extLst>
  </p:cSld>
  <p:clrMapOvr>
    <a:masterClrMapping/>
  </p:clrMapOvr>
  <p:transition spd="slow" advClick="0" advTm="5000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5CDD663-6519-4680-8B5D-63650252BE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810" y="1902736"/>
            <a:ext cx="3120000" cy="2340000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6" name="Google Shape;61;p12">
            <a:extLst>
              <a:ext uri="{FF2B5EF4-FFF2-40B4-BE49-F238E27FC236}">
                <a16:creationId xmlns:a16="http://schemas.microsoft.com/office/drawing/2014/main" id="{C75F889C-4157-4C2E-8169-B8E3D73C7908}"/>
              </a:ext>
            </a:extLst>
          </p:cNvPr>
          <p:cNvSpPr txBox="1">
            <a:spLocks/>
          </p:cNvSpPr>
          <p:nvPr/>
        </p:nvSpPr>
        <p:spPr>
          <a:xfrm>
            <a:off x="482879" y="1423034"/>
            <a:ext cx="2779866" cy="479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r>
              <a:rPr lang="hr-HR" sz="1800"/>
              <a:t>Njoki</a:t>
            </a:r>
          </a:p>
        </p:txBody>
      </p:sp>
      <p:sp>
        <p:nvSpPr>
          <p:cNvPr id="8" name="Google Shape;61;p12">
            <a:extLst>
              <a:ext uri="{FF2B5EF4-FFF2-40B4-BE49-F238E27FC236}">
                <a16:creationId xmlns:a16="http://schemas.microsoft.com/office/drawing/2014/main" id="{4FC8250F-5E7C-445E-AFEA-7922DF2C1028}"/>
              </a:ext>
            </a:extLst>
          </p:cNvPr>
          <p:cNvSpPr txBox="1">
            <a:spLocks/>
          </p:cNvSpPr>
          <p:nvPr/>
        </p:nvSpPr>
        <p:spPr>
          <a:xfrm>
            <a:off x="4121149" y="1423034"/>
            <a:ext cx="2779866" cy="479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r>
              <a:rPr lang="hr-HR" sz="1800"/>
              <a:t>Fuži</a:t>
            </a:r>
          </a:p>
        </p:txBody>
      </p:sp>
      <p:sp>
        <p:nvSpPr>
          <p:cNvPr id="9" name="Google Shape;711;p46">
            <a:extLst>
              <a:ext uri="{FF2B5EF4-FFF2-40B4-BE49-F238E27FC236}">
                <a16:creationId xmlns:a16="http://schemas.microsoft.com/office/drawing/2014/main" id="{DCF8220A-4EC8-4D4A-B208-F5E902408926}"/>
              </a:ext>
            </a:extLst>
          </p:cNvPr>
          <p:cNvSpPr/>
          <p:nvPr/>
        </p:nvSpPr>
        <p:spPr>
          <a:xfrm>
            <a:off x="864240" y="1496802"/>
            <a:ext cx="327938" cy="332166"/>
          </a:xfrm>
          <a:custGeom>
            <a:avLst/>
            <a:gdLst/>
            <a:ahLst/>
            <a:cxnLst/>
            <a:rect l="l" t="t" r="r" b="b"/>
            <a:pathLst>
              <a:path w="16985" h="17204" extrusionOk="0">
                <a:moveTo>
                  <a:pt x="8906" y="7252"/>
                </a:moveTo>
                <a:lnTo>
                  <a:pt x="8833" y="7349"/>
                </a:lnTo>
                <a:lnTo>
                  <a:pt x="8784" y="7446"/>
                </a:lnTo>
                <a:lnTo>
                  <a:pt x="8760" y="7616"/>
                </a:lnTo>
                <a:lnTo>
                  <a:pt x="8784" y="7689"/>
                </a:lnTo>
                <a:lnTo>
                  <a:pt x="8809" y="7762"/>
                </a:lnTo>
                <a:lnTo>
                  <a:pt x="8833" y="7787"/>
                </a:lnTo>
                <a:lnTo>
                  <a:pt x="8882" y="7811"/>
                </a:lnTo>
                <a:lnTo>
                  <a:pt x="8955" y="7811"/>
                </a:lnTo>
                <a:lnTo>
                  <a:pt x="9028" y="7738"/>
                </a:lnTo>
                <a:lnTo>
                  <a:pt x="9052" y="7714"/>
                </a:lnTo>
                <a:lnTo>
                  <a:pt x="9028" y="7665"/>
                </a:lnTo>
                <a:lnTo>
                  <a:pt x="8979" y="7470"/>
                </a:lnTo>
                <a:lnTo>
                  <a:pt x="8979" y="7397"/>
                </a:lnTo>
                <a:lnTo>
                  <a:pt x="8979" y="7300"/>
                </a:lnTo>
                <a:lnTo>
                  <a:pt x="8979" y="7276"/>
                </a:lnTo>
                <a:lnTo>
                  <a:pt x="8955" y="7252"/>
                </a:lnTo>
                <a:close/>
                <a:moveTo>
                  <a:pt x="1363" y="414"/>
                </a:moveTo>
                <a:lnTo>
                  <a:pt x="1533" y="463"/>
                </a:lnTo>
                <a:lnTo>
                  <a:pt x="1728" y="560"/>
                </a:lnTo>
                <a:lnTo>
                  <a:pt x="1898" y="657"/>
                </a:lnTo>
                <a:lnTo>
                  <a:pt x="2190" y="876"/>
                </a:lnTo>
                <a:lnTo>
                  <a:pt x="2750" y="1363"/>
                </a:lnTo>
                <a:lnTo>
                  <a:pt x="3261" y="1874"/>
                </a:lnTo>
                <a:lnTo>
                  <a:pt x="4283" y="2945"/>
                </a:lnTo>
                <a:lnTo>
                  <a:pt x="6327" y="5013"/>
                </a:lnTo>
                <a:lnTo>
                  <a:pt x="8395" y="7106"/>
                </a:lnTo>
                <a:lnTo>
                  <a:pt x="6984" y="8395"/>
                </a:lnTo>
                <a:lnTo>
                  <a:pt x="6887" y="8298"/>
                </a:lnTo>
                <a:lnTo>
                  <a:pt x="6765" y="8225"/>
                </a:lnTo>
                <a:lnTo>
                  <a:pt x="6668" y="8176"/>
                </a:lnTo>
                <a:lnTo>
                  <a:pt x="6570" y="8152"/>
                </a:lnTo>
                <a:lnTo>
                  <a:pt x="6497" y="8127"/>
                </a:lnTo>
                <a:lnTo>
                  <a:pt x="6424" y="8054"/>
                </a:lnTo>
                <a:lnTo>
                  <a:pt x="6351" y="8030"/>
                </a:lnTo>
                <a:lnTo>
                  <a:pt x="6303" y="8030"/>
                </a:lnTo>
                <a:lnTo>
                  <a:pt x="6230" y="8054"/>
                </a:lnTo>
                <a:lnTo>
                  <a:pt x="6181" y="8103"/>
                </a:lnTo>
                <a:lnTo>
                  <a:pt x="6084" y="8200"/>
                </a:lnTo>
                <a:lnTo>
                  <a:pt x="6011" y="8249"/>
                </a:lnTo>
                <a:lnTo>
                  <a:pt x="5938" y="8225"/>
                </a:lnTo>
                <a:lnTo>
                  <a:pt x="5889" y="8152"/>
                </a:lnTo>
                <a:lnTo>
                  <a:pt x="5816" y="7981"/>
                </a:lnTo>
                <a:lnTo>
                  <a:pt x="5767" y="7835"/>
                </a:lnTo>
                <a:lnTo>
                  <a:pt x="5694" y="7787"/>
                </a:lnTo>
                <a:lnTo>
                  <a:pt x="5646" y="7787"/>
                </a:lnTo>
                <a:lnTo>
                  <a:pt x="5500" y="7860"/>
                </a:lnTo>
                <a:lnTo>
                  <a:pt x="5402" y="7981"/>
                </a:lnTo>
                <a:lnTo>
                  <a:pt x="5305" y="7787"/>
                </a:lnTo>
                <a:lnTo>
                  <a:pt x="5232" y="7616"/>
                </a:lnTo>
                <a:lnTo>
                  <a:pt x="5208" y="7568"/>
                </a:lnTo>
                <a:lnTo>
                  <a:pt x="5159" y="7543"/>
                </a:lnTo>
                <a:lnTo>
                  <a:pt x="5086" y="7543"/>
                </a:lnTo>
                <a:lnTo>
                  <a:pt x="5013" y="7568"/>
                </a:lnTo>
                <a:lnTo>
                  <a:pt x="4964" y="7641"/>
                </a:lnTo>
                <a:lnTo>
                  <a:pt x="4672" y="7616"/>
                </a:lnTo>
                <a:lnTo>
                  <a:pt x="4672" y="7495"/>
                </a:lnTo>
                <a:lnTo>
                  <a:pt x="4648" y="7422"/>
                </a:lnTo>
                <a:lnTo>
                  <a:pt x="4575" y="7373"/>
                </a:lnTo>
                <a:lnTo>
                  <a:pt x="4526" y="7349"/>
                </a:lnTo>
                <a:lnTo>
                  <a:pt x="4453" y="7373"/>
                </a:lnTo>
                <a:lnTo>
                  <a:pt x="4332" y="7446"/>
                </a:lnTo>
                <a:lnTo>
                  <a:pt x="4283" y="7470"/>
                </a:lnTo>
                <a:lnTo>
                  <a:pt x="4210" y="7495"/>
                </a:lnTo>
                <a:lnTo>
                  <a:pt x="4161" y="7470"/>
                </a:lnTo>
                <a:lnTo>
                  <a:pt x="4161" y="7422"/>
                </a:lnTo>
                <a:lnTo>
                  <a:pt x="4161" y="7276"/>
                </a:lnTo>
                <a:lnTo>
                  <a:pt x="4210" y="7081"/>
                </a:lnTo>
                <a:lnTo>
                  <a:pt x="4210" y="7008"/>
                </a:lnTo>
                <a:lnTo>
                  <a:pt x="4161" y="6960"/>
                </a:lnTo>
                <a:lnTo>
                  <a:pt x="4113" y="6935"/>
                </a:lnTo>
                <a:lnTo>
                  <a:pt x="4064" y="6960"/>
                </a:lnTo>
                <a:lnTo>
                  <a:pt x="3967" y="7008"/>
                </a:lnTo>
                <a:lnTo>
                  <a:pt x="3845" y="7081"/>
                </a:lnTo>
                <a:lnTo>
                  <a:pt x="3748" y="7081"/>
                </a:lnTo>
                <a:lnTo>
                  <a:pt x="3699" y="7033"/>
                </a:lnTo>
                <a:lnTo>
                  <a:pt x="3699" y="6960"/>
                </a:lnTo>
                <a:lnTo>
                  <a:pt x="3723" y="6838"/>
                </a:lnTo>
                <a:lnTo>
                  <a:pt x="3675" y="6741"/>
                </a:lnTo>
                <a:lnTo>
                  <a:pt x="3650" y="6716"/>
                </a:lnTo>
                <a:lnTo>
                  <a:pt x="3602" y="6716"/>
                </a:lnTo>
                <a:lnTo>
                  <a:pt x="3456" y="6765"/>
                </a:lnTo>
                <a:lnTo>
                  <a:pt x="3334" y="6741"/>
                </a:lnTo>
                <a:lnTo>
                  <a:pt x="3237" y="6692"/>
                </a:lnTo>
                <a:lnTo>
                  <a:pt x="3164" y="6619"/>
                </a:lnTo>
                <a:lnTo>
                  <a:pt x="3115" y="6522"/>
                </a:lnTo>
                <a:lnTo>
                  <a:pt x="3091" y="6424"/>
                </a:lnTo>
                <a:lnTo>
                  <a:pt x="3091" y="6303"/>
                </a:lnTo>
                <a:lnTo>
                  <a:pt x="3115" y="6205"/>
                </a:lnTo>
                <a:lnTo>
                  <a:pt x="3139" y="6132"/>
                </a:lnTo>
                <a:lnTo>
                  <a:pt x="3091" y="6059"/>
                </a:lnTo>
                <a:lnTo>
                  <a:pt x="3018" y="6035"/>
                </a:lnTo>
                <a:lnTo>
                  <a:pt x="2945" y="6035"/>
                </a:lnTo>
                <a:lnTo>
                  <a:pt x="2823" y="6084"/>
                </a:lnTo>
                <a:lnTo>
                  <a:pt x="2701" y="6132"/>
                </a:lnTo>
                <a:lnTo>
                  <a:pt x="2653" y="6059"/>
                </a:lnTo>
                <a:lnTo>
                  <a:pt x="2604" y="5962"/>
                </a:lnTo>
                <a:lnTo>
                  <a:pt x="2604" y="5767"/>
                </a:lnTo>
                <a:lnTo>
                  <a:pt x="2580" y="5573"/>
                </a:lnTo>
                <a:lnTo>
                  <a:pt x="2531" y="5524"/>
                </a:lnTo>
                <a:lnTo>
                  <a:pt x="2482" y="5500"/>
                </a:lnTo>
                <a:lnTo>
                  <a:pt x="2409" y="5500"/>
                </a:lnTo>
                <a:lnTo>
                  <a:pt x="2361" y="5524"/>
                </a:lnTo>
                <a:lnTo>
                  <a:pt x="2263" y="5427"/>
                </a:lnTo>
                <a:lnTo>
                  <a:pt x="2190" y="5305"/>
                </a:lnTo>
                <a:lnTo>
                  <a:pt x="2190" y="5183"/>
                </a:lnTo>
                <a:lnTo>
                  <a:pt x="2215" y="5062"/>
                </a:lnTo>
                <a:lnTo>
                  <a:pt x="2215" y="4989"/>
                </a:lnTo>
                <a:lnTo>
                  <a:pt x="2190" y="4916"/>
                </a:lnTo>
                <a:lnTo>
                  <a:pt x="2117" y="4867"/>
                </a:lnTo>
                <a:lnTo>
                  <a:pt x="2020" y="4867"/>
                </a:lnTo>
                <a:lnTo>
                  <a:pt x="1898" y="4891"/>
                </a:lnTo>
                <a:lnTo>
                  <a:pt x="1801" y="4867"/>
                </a:lnTo>
                <a:lnTo>
                  <a:pt x="1752" y="4794"/>
                </a:lnTo>
                <a:lnTo>
                  <a:pt x="1704" y="4697"/>
                </a:lnTo>
                <a:lnTo>
                  <a:pt x="1655" y="4575"/>
                </a:lnTo>
                <a:lnTo>
                  <a:pt x="1655" y="4453"/>
                </a:lnTo>
                <a:lnTo>
                  <a:pt x="1655" y="4234"/>
                </a:lnTo>
                <a:lnTo>
                  <a:pt x="1655" y="4186"/>
                </a:lnTo>
                <a:lnTo>
                  <a:pt x="1631" y="4137"/>
                </a:lnTo>
                <a:lnTo>
                  <a:pt x="1582" y="4088"/>
                </a:lnTo>
                <a:lnTo>
                  <a:pt x="1558" y="4088"/>
                </a:lnTo>
                <a:lnTo>
                  <a:pt x="1460" y="4064"/>
                </a:lnTo>
                <a:lnTo>
                  <a:pt x="1363" y="4113"/>
                </a:lnTo>
                <a:lnTo>
                  <a:pt x="1266" y="4186"/>
                </a:lnTo>
                <a:lnTo>
                  <a:pt x="1217" y="3942"/>
                </a:lnTo>
                <a:lnTo>
                  <a:pt x="1193" y="3699"/>
                </a:lnTo>
                <a:lnTo>
                  <a:pt x="1193" y="3650"/>
                </a:lnTo>
                <a:lnTo>
                  <a:pt x="1144" y="3626"/>
                </a:lnTo>
                <a:lnTo>
                  <a:pt x="1095" y="3602"/>
                </a:lnTo>
                <a:lnTo>
                  <a:pt x="974" y="3602"/>
                </a:lnTo>
                <a:lnTo>
                  <a:pt x="925" y="3529"/>
                </a:lnTo>
                <a:lnTo>
                  <a:pt x="925" y="3431"/>
                </a:lnTo>
                <a:lnTo>
                  <a:pt x="925" y="3310"/>
                </a:lnTo>
                <a:lnTo>
                  <a:pt x="949" y="3042"/>
                </a:lnTo>
                <a:lnTo>
                  <a:pt x="974" y="2896"/>
                </a:lnTo>
                <a:lnTo>
                  <a:pt x="974" y="2823"/>
                </a:lnTo>
                <a:lnTo>
                  <a:pt x="949" y="2774"/>
                </a:lnTo>
                <a:lnTo>
                  <a:pt x="925" y="2726"/>
                </a:lnTo>
                <a:lnTo>
                  <a:pt x="852" y="2701"/>
                </a:lnTo>
                <a:lnTo>
                  <a:pt x="658" y="2701"/>
                </a:lnTo>
                <a:lnTo>
                  <a:pt x="682" y="2044"/>
                </a:lnTo>
                <a:lnTo>
                  <a:pt x="658" y="1971"/>
                </a:lnTo>
                <a:lnTo>
                  <a:pt x="633" y="1923"/>
                </a:lnTo>
                <a:lnTo>
                  <a:pt x="585" y="1898"/>
                </a:lnTo>
                <a:lnTo>
                  <a:pt x="512" y="1874"/>
                </a:lnTo>
                <a:lnTo>
                  <a:pt x="317" y="1898"/>
                </a:lnTo>
                <a:lnTo>
                  <a:pt x="317" y="1704"/>
                </a:lnTo>
                <a:lnTo>
                  <a:pt x="293" y="1509"/>
                </a:lnTo>
                <a:lnTo>
                  <a:pt x="317" y="1460"/>
                </a:lnTo>
                <a:lnTo>
                  <a:pt x="366" y="1193"/>
                </a:lnTo>
                <a:lnTo>
                  <a:pt x="463" y="949"/>
                </a:lnTo>
                <a:lnTo>
                  <a:pt x="536" y="828"/>
                </a:lnTo>
                <a:lnTo>
                  <a:pt x="609" y="730"/>
                </a:lnTo>
                <a:lnTo>
                  <a:pt x="706" y="633"/>
                </a:lnTo>
                <a:lnTo>
                  <a:pt x="828" y="536"/>
                </a:lnTo>
                <a:lnTo>
                  <a:pt x="998" y="463"/>
                </a:lnTo>
                <a:lnTo>
                  <a:pt x="1168" y="414"/>
                </a:lnTo>
                <a:close/>
                <a:moveTo>
                  <a:pt x="1241" y="14357"/>
                </a:moveTo>
                <a:lnTo>
                  <a:pt x="1266" y="14527"/>
                </a:lnTo>
                <a:lnTo>
                  <a:pt x="1339" y="14770"/>
                </a:lnTo>
                <a:lnTo>
                  <a:pt x="1266" y="14795"/>
                </a:lnTo>
                <a:lnTo>
                  <a:pt x="1193" y="14843"/>
                </a:lnTo>
                <a:lnTo>
                  <a:pt x="1071" y="14624"/>
                </a:lnTo>
                <a:lnTo>
                  <a:pt x="1047" y="14576"/>
                </a:lnTo>
                <a:lnTo>
                  <a:pt x="1241" y="14357"/>
                </a:lnTo>
                <a:close/>
                <a:moveTo>
                  <a:pt x="12970" y="1631"/>
                </a:moveTo>
                <a:lnTo>
                  <a:pt x="12629" y="2093"/>
                </a:lnTo>
                <a:lnTo>
                  <a:pt x="12313" y="2580"/>
                </a:lnTo>
                <a:lnTo>
                  <a:pt x="11996" y="3066"/>
                </a:lnTo>
                <a:lnTo>
                  <a:pt x="11729" y="3577"/>
                </a:lnTo>
                <a:lnTo>
                  <a:pt x="11680" y="3650"/>
                </a:lnTo>
                <a:lnTo>
                  <a:pt x="11680" y="3723"/>
                </a:lnTo>
                <a:lnTo>
                  <a:pt x="11680" y="3772"/>
                </a:lnTo>
                <a:lnTo>
                  <a:pt x="11704" y="3821"/>
                </a:lnTo>
                <a:lnTo>
                  <a:pt x="11802" y="3918"/>
                </a:lnTo>
                <a:lnTo>
                  <a:pt x="11899" y="3967"/>
                </a:lnTo>
                <a:lnTo>
                  <a:pt x="11875" y="4015"/>
                </a:lnTo>
                <a:lnTo>
                  <a:pt x="11899" y="4040"/>
                </a:lnTo>
                <a:lnTo>
                  <a:pt x="11899" y="4064"/>
                </a:lnTo>
                <a:lnTo>
                  <a:pt x="11948" y="4064"/>
                </a:lnTo>
                <a:lnTo>
                  <a:pt x="12215" y="4015"/>
                </a:lnTo>
                <a:lnTo>
                  <a:pt x="12483" y="3918"/>
                </a:lnTo>
                <a:lnTo>
                  <a:pt x="12751" y="3796"/>
                </a:lnTo>
                <a:lnTo>
                  <a:pt x="13018" y="3626"/>
                </a:lnTo>
                <a:lnTo>
                  <a:pt x="13505" y="3261"/>
                </a:lnTo>
                <a:lnTo>
                  <a:pt x="13943" y="2920"/>
                </a:lnTo>
                <a:lnTo>
                  <a:pt x="14722" y="2288"/>
                </a:lnTo>
                <a:lnTo>
                  <a:pt x="14722" y="2288"/>
                </a:lnTo>
                <a:lnTo>
                  <a:pt x="14430" y="2726"/>
                </a:lnTo>
                <a:lnTo>
                  <a:pt x="13675" y="3796"/>
                </a:lnTo>
                <a:lnTo>
                  <a:pt x="12945" y="4891"/>
                </a:lnTo>
                <a:lnTo>
                  <a:pt x="12897" y="4989"/>
                </a:lnTo>
                <a:lnTo>
                  <a:pt x="12921" y="5062"/>
                </a:lnTo>
                <a:lnTo>
                  <a:pt x="12945" y="5135"/>
                </a:lnTo>
                <a:lnTo>
                  <a:pt x="13018" y="5208"/>
                </a:lnTo>
                <a:lnTo>
                  <a:pt x="13091" y="5232"/>
                </a:lnTo>
                <a:lnTo>
                  <a:pt x="13164" y="5256"/>
                </a:lnTo>
                <a:lnTo>
                  <a:pt x="13262" y="5232"/>
                </a:lnTo>
                <a:lnTo>
                  <a:pt x="13335" y="5183"/>
                </a:lnTo>
                <a:lnTo>
                  <a:pt x="13481" y="5135"/>
                </a:lnTo>
                <a:lnTo>
                  <a:pt x="13602" y="5086"/>
                </a:lnTo>
                <a:lnTo>
                  <a:pt x="13846" y="4916"/>
                </a:lnTo>
                <a:lnTo>
                  <a:pt x="14381" y="4575"/>
                </a:lnTo>
                <a:lnTo>
                  <a:pt x="14892" y="4234"/>
                </a:lnTo>
                <a:lnTo>
                  <a:pt x="15476" y="3796"/>
                </a:lnTo>
                <a:lnTo>
                  <a:pt x="16084" y="3358"/>
                </a:lnTo>
                <a:lnTo>
                  <a:pt x="16084" y="3358"/>
                </a:lnTo>
                <a:lnTo>
                  <a:pt x="15646" y="4161"/>
                </a:lnTo>
                <a:lnTo>
                  <a:pt x="15208" y="4964"/>
                </a:lnTo>
                <a:lnTo>
                  <a:pt x="14965" y="5329"/>
                </a:lnTo>
                <a:lnTo>
                  <a:pt x="14697" y="5719"/>
                </a:lnTo>
                <a:lnTo>
                  <a:pt x="14430" y="6084"/>
                </a:lnTo>
                <a:lnTo>
                  <a:pt x="14138" y="6424"/>
                </a:lnTo>
                <a:lnTo>
                  <a:pt x="13967" y="6619"/>
                </a:lnTo>
                <a:lnTo>
                  <a:pt x="13797" y="6814"/>
                </a:lnTo>
                <a:lnTo>
                  <a:pt x="13602" y="6984"/>
                </a:lnTo>
                <a:lnTo>
                  <a:pt x="13383" y="7130"/>
                </a:lnTo>
                <a:lnTo>
                  <a:pt x="13164" y="7276"/>
                </a:lnTo>
                <a:lnTo>
                  <a:pt x="12945" y="7397"/>
                </a:lnTo>
                <a:lnTo>
                  <a:pt x="12702" y="7495"/>
                </a:lnTo>
                <a:lnTo>
                  <a:pt x="12459" y="7568"/>
                </a:lnTo>
                <a:lnTo>
                  <a:pt x="12240" y="7592"/>
                </a:lnTo>
                <a:lnTo>
                  <a:pt x="12021" y="7616"/>
                </a:lnTo>
                <a:lnTo>
                  <a:pt x="11826" y="7592"/>
                </a:lnTo>
                <a:lnTo>
                  <a:pt x="11607" y="7543"/>
                </a:lnTo>
                <a:lnTo>
                  <a:pt x="11242" y="7422"/>
                </a:lnTo>
                <a:lnTo>
                  <a:pt x="10828" y="7276"/>
                </a:lnTo>
                <a:lnTo>
                  <a:pt x="10780" y="7179"/>
                </a:lnTo>
                <a:lnTo>
                  <a:pt x="10682" y="7106"/>
                </a:lnTo>
                <a:lnTo>
                  <a:pt x="10561" y="7106"/>
                </a:lnTo>
                <a:lnTo>
                  <a:pt x="10512" y="7130"/>
                </a:lnTo>
                <a:lnTo>
                  <a:pt x="10463" y="7179"/>
                </a:lnTo>
                <a:lnTo>
                  <a:pt x="9393" y="8492"/>
                </a:lnTo>
                <a:lnTo>
                  <a:pt x="8322" y="9782"/>
                </a:lnTo>
                <a:lnTo>
                  <a:pt x="7227" y="11047"/>
                </a:lnTo>
                <a:lnTo>
                  <a:pt x="6108" y="12313"/>
                </a:lnTo>
                <a:lnTo>
                  <a:pt x="4916" y="13578"/>
                </a:lnTo>
                <a:lnTo>
                  <a:pt x="3723" y="14819"/>
                </a:lnTo>
                <a:lnTo>
                  <a:pt x="3139" y="15427"/>
                </a:lnTo>
                <a:lnTo>
                  <a:pt x="2823" y="15743"/>
                </a:lnTo>
                <a:lnTo>
                  <a:pt x="2507" y="16011"/>
                </a:lnTo>
                <a:lnTo>
                  <a:pt x="2312" y="16133"/>
                </a:lnTo>
                <a:lnTo>
                  <a:pt x="2142" y="16230"/>
                </a:lnTo>
                <a:lnTo>
                  <a:pt x="1947" y="16303"/>
                </a:lnTo>
                <a:lnTo>
                  <a:pt x="1752" y="16352"/>
                </a:lnTo>
                <a:lnTo>
                  <a:pt x="1558" y="16376"/>
                </a:lnTo>
                <a:lnTo>
                  <a:pt x="1363" y="16376"/>
                </a:lnTo>
                <a:lnTo>
                  <a:pt x="1168" y="16303"/>
                </a:lnTo>
                <a:lnTo>
                  <a:pt x="949" y="16230"/>
                </a:lnTo>
                <a:lnTo>
                  <a:pt x="876" y="16206"/>
                </a:lnTo>
                <a:lnTo>
                  <a:pt x="828" y="16206"/>
                </a:lnTo>
                <a:lnTo>
                  <a:pt x="779" y="16011"/>
                </a:lnTo>
                <a:lnTo>
                  <a:pt x="828" y="16060"/>
                </a:lnTo>
                <a:lnTo>
                  <a:pt x="901" y="16084"/>
                </a:lnTo>
                <a:lnTo>
                  <a:pt x="949" y="16084"/>
                </a:lnTo>
                <a:lnTo>
                  <a:pt x="998" y="16035"/>
                </a:lnTo>
                <a:lnTo>
                  <a:pt x="998" y="15962"/>
                </a:lnTo>
                <a:lnTo>
                  <a:pt x="925" y="15792"/>
                </a:lnTo>
                <a:lnTo>
                  <a:pt x="852" y="15646"/>
                </a:lnTo>
                <a:lnTo>
                  <a:pt x="779" y="15476"/>
                </a:lnTo>
                <a:lnTo>
                  <a:pt x="706" y="15330"/>
                </a:lnTo>
                <a:lnTo>
                  <a:pt x="779" y="15087"/>
                </a:lnTo>
                <a:lnTo>
                  <a:pt x="852" y="14892"/>
                </a:lnTo>
                <a:lnTo>
                  <a:pt x="876" y="14989"/>
                </a:lnTo>
                <a:lnTo>
                  <a:pt x="974" y="15257"/>
                </a:lnTo>
                <a:lnTo>
                  <a:pt x="1120" y="15500"/>
                </a:lnTo>
                <a:lnTo>
                  <a:pt x="1168" y="15549"/>
                </a:lnTo>
                <a:lnTo>
                  <a:pt x="1266" y="15646"/>
                </a:lnTo>
                <a:lnTo>
                  <a:pt x="1363" y="15719"/>
                </a:lnTo>
                <a:lnTo>
                  <a:pt x="1509" y="15743"/>
                </a:lnTo>
                <a:lnTo>
                  <a:pt x="1655" y="15768"/>
                </a:lnTo>
                <a:lnTo>
                  <a:pt x="1801" y="15743"/>
                </a:lnTo>
                <a:lnTo>
                  <a:pt x="1947" y="15719"/>
                </a:lnTo>
                <a:lnTo>
                  <a:pt x="2215" y="15646"/>
                </a:lnTo>
                <a:lnTo>
                  <a:pt x="2458" y="15500"/>
                </a:lnTo>
                <a:lnTo>
                  <a:pt x="2677" y="15354"/>
                </a:lnTo>
                <a:lnTo>
                  <a:pt x="2896" y="15184"/>
                </a:lnTo>
                <a:lnTo>
                  <a:pt x="3115" y="15014"/>
                </a:lnTo>
                <a:lnTo>
                  <a:pt x="3553" y="14624"/>
                </a:lnTo>
                <a:lnTo>
                  <a:pt x="3918" y="14259"/>
                </a:lnTo>
                <a:lnTo>
                  <a:pt x="4259" y="13870"/>
                </a:lnTo>
                <a:lnTo>
                  <a:pt x="4599" y="13481"/>
                </a:lnTo>
                <a:lnTo>
                  <a:pt x="4745" y="13262"/>
                </a:lnTo>
                <a:lnTo>
                  <a:pt x="4916" y="13067"/>
                </a:lnTo>
                <a:lnTo>
                  <a:pt x="4989" y="12945"/>
                </a:lnTo>
                <a:lnTo>
                  <a:pt x="5037" y="12824"/>
                </a:lnTo>
                <a:lnTo>
                  <a:pt x="5086" y="12702"/>
                </a:lnTo>
                <a:lnTo>
                  <a:pt x="5086" y="12580"/>
                </a:lnTo>
                <a:lnTo>
                  <a:pt x="5086" y="12532"/>
                </a:lnTo>
                <a:lnTo>
                  <a:pt x="5037" y="12507"/>
                </a:lnTo>
                <a:lnTo>
                  <a:pt x="4964" y="12507"/>
                </a:lnTo>
                <a:lnTo>
                  <a:pt x="4867" y="12580"/>
                </a:lnTo>
                <a:lnTo>
                  <a:pt x="4770" y="12653"/>
                </a:lnTo>
                <a:lnTo>
                  <a:pt x="4599" y="12848"/>
                </a:lnTo>
                <a:lnTo>
                  <a:pt x="4453" y="13067"/>
                </a:lnTo>
                <a:lnTo>
                  <a:pt x="4307" y="13262"/>
                </a:lnTo>
                <a:lnTo>
                  <a:pt x="3942" y="13700"/>
                </a:lnTo>
                <a:lnTo>
                  <a:pt x="3529" y="14089"/>
                </a:lnTo>
                <a:lnTo>
                  <a:pt x="3066" y="14503"/>
                </a:lnTo>
                <a:lnTo>
                  <a:pt x="2604" y="14892"/>
                </a:lnTo>
                <a:lnTo>
                  <a:pt x="2312" y="15111"/>
                </a:lnTo>
                <a:lnTo>
                  <a:pt x="2020" y="15306"/>
                </a:lnTo>
                <a:lnTo>
                  <a:pt x="1898" y="15354"/>
                </a:lnTo>
                <a:lnTo>
                  <a:pt x="1777" y="15379"/>
                </a:lnTo>
                <a:lnTo>
                  <a:pt x="1655" y="15379"/>
                </a:lnTo>
                <a:lnTo>
                  <a:pt x="1558" y="15330"/>
                </a:lnTo>
                <a:lnTo>
                  <a:pt x="1485" y="15281"/>
                </a:lnTo>
                <a:lnTo>
                  <a:pt x="1436" y="15184"/>
                </a:lnTo>
                <a:lnTo>
                  <a:pt x="1460" y="15087"/>
                </a:lnTo>
                <a:lnTo>
                  <a:pt x="1533" y="14941"/>
                </a:lnTo>
                <a:lnTo>
                  <a:pt x="1631" y="14941"/>
                </a:lnTo>
                <a:lnTo>
                  <a:pt x="1704" y="14892"/>
                </a:lnTo>
                <a:lnTo>
                  <a:pt x="1728" y="14819"/>
                </a:lnTo>
                <a:lnTo>
                  <a:pt x="1728" y="14770"/>
                </a:lnTo>
                <a:lnTo>
                  <a:pt x="1704" y="14673"/>
                </a:lnTo>
                <a:lnTo>
                  <a:pt x="1655" y="14551"/>
                </a:lnTo>
                <a:lnTo>
                  <a:pt x="1606" y="14454"/>
                </a:lnTo>
                <a:lnTo>
                  <a:pt x="1509" y="14308"/>
                </a:lnTo>
                <a:lnTo>
                  <a:pt x="1412" y="14162"/>
                </a:lnTo>
                <a:lnTo>
                  <a:pt x="1679" y="13919"/>
                </a:lnTo>
                <a:lnTo>
                  <a:pt x="1801" y="14405"/>
                </a:lnTo>
                <a:lnTo>
                  <a:pt x="1825" y="14478"/>
                </a:lnTo>
                <a:lnTo>
                  <a:pt x="1898" y="14527"/>
                </a:lnTo>
                <a:lnTo>
                  <a:pt x="2020" y="14527"/>
                </a:lnTo>
                <a:lnTo>
                  <a:pt x="2069" y="14503"/>
                </a:lnTo>
                <a:lnTo>
                  <a:pt x="2117" y="14454"/>
                </a:lnTo>
                <a:lnTo>
                  <a:pt x="2142" y="14381"/>
                </a:lnTo>
                <a:lnTo>
                  <a:pt x="2142" y="14308"/>
                </a:lnTo>
                <a:lnTo>
                  <a:pt x="2044" y="13992"/>
                </a:lnTo>
                <a:lnTo>
                  <a:pt x="1923" y="13675"/>
                </a:lnTo>
                <a:lnTo>
                  <a:pt x="2093" y="13529"/>
                </a:lnTo>
                <a:lnTo>
                  <a:pt x="2117" y="13748"/>
                </a:lnTo>
                <a:lnTo>
                  <a:pt x="2117" y="13870"/>
                </a:lnTo>
                <a:lnTo>
                  <a:pt x="2142" y="13967"/>
                </a:lnTo>
                <a:lnTo>
                  <a:pt x="2190" y="14065"/>
                </a:lnTo>
                <a:lnTo>
                  <a:pt x="2239" y="14089"/>
                </a:lnTo>
                <a:lnTo>
                  <a:pt x="2288" y="14113"/>
                </a:lnTo>
                <a:lnTo>
                  <a:pt x="2336" y="14113"/>
                </a:lnTo>
                <a:lnTo>
                  <a:pt x="2385" y="14089"/>
                </a:lnTo>
                <a:lnTo>
                  <a:pt x="2434" y="14016"/>
                </a:lnTo>
                <a:lnTo>
                  <a:pt x="2434" y="13919"/>
                </a:lnTo>
                <a:lnTo>
                  <a:pt x="2385" y="13724"/>
                </a:lnTo>
                <a:lnTo>
                  <a:pt x="2263" y="13359"/>
                </a:lnTo>
                <a:lnTo>
                  <a:pt x="2385" y="13262"/>
                </a:lnTo>
                <a:lnTo>
                  <a:pt x="2458" y="13554"/>
                </a:lnTo>
                <a:lnTo>
                  <a:pt x="2531" y="13846"/>
                </a:lnTo>
                <a:lnTo>
                  <a:pt x="2555" y="13894"/>
                </a:lnTo>
                <a:lnTo>
                  <a:pt x="2580" y="13943"/>
                </a:lnTo>
                <a:lnTo>
                  <a:pt x="2628" y="13967"/>
                </a:lnTo>
                <a:lnTo>
                  <a:pt x="2677" y="13967"/>
                </a:lnTo>
                <a:lnTo>
                  <a:pt x="2774" y="13943"/>
                </a:lnTo>
                <a:lnTo>
                  <a:pt x="2823" y="13919"/>
                </a:lnTo>
                <a:lnTo>
                  <a:pt x="2847" y="13870"/>
                </a:lnTo>
                <a:lnTo>
                  <a:pt x="2872" y="13797"/>
                </a:lnTo>
                <a:lnTo>
                  <a:pt x="2847" y="13748"/>
                </a:lnTo>
                <a:lnTo>
                  <a:pt x="2750" y="13408"/>
                </a:lnTo>
                <a:lnTo>
                  <a:pt x="2604" y="13067"/>
                </a:lnTo>
                <a:lnTo>
                  <a:pt x="2823" y="12848"/>
                </a:lnTo>
                <a:lnTo>
                  <a:pt x="2920" y="13164"/>
                </a:lnTo>
                <a:lnTo>
                  <a:pt x="2969" y="13286"/>
                </a:lnTo>
                <a:lnTo>
                  <a:pt x="3018" y="13383"/>
                </a:lnTo>
                <a:lnTo>
                  <a:pt x="3066" y="13481"/>
                </a:lnTo>
                <a:lnTo>
                  <a:pt x="3115" y="13529"/>
                </a:lnTo>
                <a:lnTo>
                  <a:pt x="3212" y="13529"/>
                </a:lnTo>
                <a:lnTo>
                  <a:pt x="3237" y="13505"/>
                </a:lnTo>
                <a:lnTo>
                  <a:pt x="3261" y="13456"/>
                </a:lnTo>
                <a:lnTo>
                  <a:pt x="3285" y="13408"/>
                </a:lnTo>
                <a:lnTo>
                  <a:pt x="3261" y="13310"/>
                </a:lnTo>
                <a:lnTo>
                  <a:pt x="3188" y="13116"/>
                </a:lnTo>
                <a:lnTo>
                  <a:pt x="3091" y="12921"/>
                </a:lnTo>
                <a:lnTo>
                  <a:pt x="2969" y="12726"/>
                </a:lnTo>
                <a:lnTo>
                  <a:pt x="3261" y="12459"/>
                </a:lnTo>
                <a:lnTo>
                  <a:pt x="3285" y="12678"/>
                </a:lnTo>
                <a:lnTo>
                  <a:pt x="3334" y="12897"/>
                </a:lnTo>
                <a:lnTo>
                  <a:pt x="3383" y="12994"/>
                </a:lnTo>
                <a:lnTo>
                  <a:pt x="3480" y="13067"/>
                </a:lnTo>
                <a:lnTo>
                  <a:pt x="3529" y="13067"/>
                </a:lnTo>
                <a:lnTo>
                  <a:pt x="3577" y="13043"/>
                </a:lnTo>
                <a:lnTo>
                  <a:pt x="3626" y="12945"/>
                </a:lnTo>
                <a:lnTo>
                  <a:pt x="3626" y="12848"/>
                </a:lnTo>
                <a:lnTo>
                  <a:pt x="3577" y="12678"/>
                </a:lnTo>
                <a:lnTo>
                  <a:pt x="3529" y="12483"/>
                </a:lnTo>
                <a:lnTo>
                  <a:pt x="3431" y="12288"/>
                </a:lnTo>
                <a:lnTo>
                  <a:pt x="3650" y="12094"/>
                </a:lnTo>
                <a:lnTo>
                  <a:pt x="3699" y="12313"/>
                </a:lnTo>
                <a:lnTo>
                  <a:pt x="3748" y="12483"/>
                </a:lnTo>
                <a:lnTo>
                  <a:pt x="3796" y="12556"/>
                </a:lnTo>
                <a:lnTo>
                  <a:pt x="3845" y="12605"/>
                </a:lnTo>
                <a:lnTo>
                  <a:pt x="3942" y="12605"/>
                </a:lnTo>
                <a:lnTo>
                  <a:pt x="4015" y="12580"/>
                </a:lnTo>
                <a:lnTo>
                  <a:pt x="4040" y="12532"/>
                </a:lnTo>
                <a:lnTo>
                  <a:pt x="4064" y="12483"/>
                </a:lnTo>
                <a:lnTo>
                  <a:pt x="4064" y="12410"/>
                </a:lnTo>
                <a:lnTo>
                  <a:pt x="4015" y="12142"/>
                </a:lnTo>
                <a:lnTo>
                  <a:pt x="3967" y="11996"/>
                </a:lnTo>
                <a:lnTo>
                  <a:pt x="3894" y="11875"/>
                </a:lnTo>
                <a:lnTo>
                  <a:pt x="4161" y="11607"/>
                </a:lnTo>
                <a:lnTo>
                  <a:pt x="4210" y="11729"/>
                </a:lnTo>
                <a:lnTo>
                  <a:pt x="4283" y="11923"/>
                </a:lnTo>
                <a:lnTo>
                  <a:pt x="4332" y="11996"/>
                </a:lnTo>
                <a:lnTo>
                  <a:pt x="4380" y="12021"/>
                </a:lnTo>
                <a:lnTo>
                  <a:pt x="4429" y="12045"/>
                </a:lnTo>
                <a:lnTo>
                  <a:pt x="4478" y="12045"/>
                </a:lnTo>
                <a:lnTo>
                  <a:pt x="4526" y="11996"/>
                </a:lnTo>
                <a:lnTo>
                  <a:pt x="4551" y="11923"/>
                </a:lnTo>
                <a:lnTo>
                  <a:pt x="4551" y="11826"/>
                </a:lnTo>
                <a:lnTo>
                  <a:pt x="4478" y="11680"/>
                </a:lnTo>
                <a:lnTo>
                  <a:pt x="4356" y="11437"/>
                </a:lnTo>
                <a:lnTo>
                  <a:pt x="4405" y="11388"/>
                </a:lnTo>
                <a:lnTo>
                  <a:pt x="4672" y="11169"/>
                </a:lnTo>
                <a:lnTo>
                  <a:pt x="4745" y="11364"/>
                </a:lnTo>
                <a:lnTo>
                  <a:pt x="4818" y="11607"/>
                </a:lnTo>
                <a:lnTo>
                  <a:pt x="4867" y="11729"/>
                </a:lnTo>
                <a:lnTo>
                  <a:pt x="4916" y="11777"/>
                </a:lnTo>
                <a:lnTo>
                  <a:pt x="4964" y="11826"/>
                </a:lnTo>
                <a:lnTo>
                  <a:pt x="5013" y="11826"/>
                </a:lnTo>
                <a:lnTo>
                  <a:pt x="5037" y="11802"/>
                </a:lnTo>
                <a:lnTo>
                  <a:pt x="5062" y="11729"/>
                </a:lnTo>
                <a:lnTo>
                  <a:pt x="5086" y="11680"/>
                </a:lnTo>
                <a:lnTo>
                  <a:pt x="5062" y="11558"/>
                </a:lnTo>
                <a:lnTo>
                  <a:pt x="4964" y="11339"/>
                </a:lnTo>
                <a:lnTo>
                  <a:pt x="4794" y="11023"/>
                </a:lnTo>
                <a:lnTo>
                  <a:pt x="5135" y="10731"/>
                </a:lnTo>
                <a:lnTo>
                  <a:pt x="5135" y="10755"/>
                </a:lnTo>
                <a:lnTo>
                  <a:pt x="5208" y="10950"/>
                </a:lnTo>
                <a:lnTo>
                  <a:pt x="5281" y="11145"/>
                </a:lnTo>
                <a:lnTo>
                  <a:pt x="5329" y="11218"/>
                </a:lnTo>
                <a:lnTo>
                  <a:pt x="5378" y="11242"/>
                </a:lnTo>
                <a:lnTo>
                  <a:pt x="5427" y="11242"/>
                </a:lnTo>
                <a:lnTo>
                  <a:pt x="5475" y="11218"/>
                </a:lnTo>
                <a:lnTo>
                  <a:pt x="5524" y="11193"/>
                </a:lnTo>
                <a:lnTo>
                  <a:pt x="5573" y="11145"/>
                </a:lnTo>
                <a:lnTo>
                  <a:pt x="5597" y="11096"/>
                </a:lnTo>
                <a:lnTo>
                  <a:pt x="5597" y="11023"/>
                </a:lnTo>
                <a:lnTo>
                  <a:pt x="5524" y="10828"/>
                </a:lnTo>
                <a:lnTo>
                  <a:pt x="5475" y="10658"/>
                </a:lnTo>
                <a:lnTo>
                  <a:pt x="5378" y="10488"/>
                </a:lnTo>
                <a:lnTo>
                  <a:pt x="5670" y="10244"/>
                </a:lnTo>
                <a:lnTo>
                  <a:pt x="5670" y="10366"/>
                </a:lnTo>
                <a:lnTo>
                  <a:pt x="5694" y="10512"/>
                </a:lnTo>
                <a:lnTo>
                  <a:pt x="5743" y="10707"/>
                </a:lnTo>
                <a:lnTo>
                  <a:pt x="5792" y="10780"/>
                </a:lnTo>
                <a:lnTo>
                  <a:pt x="5816" y="10804"/>
                </a:lnTo>
                <a:lnTo>
                  <a:pt x="5865" y="10828"/>
                </a:lnTo>
                <a:lnTo>
                  <a:pt x="5913" y="10828"/>
                </a:lnTo>
                <a:lnTo>
                  <a:pt x="5938" y="10804"/>
                </a:lnTo>
                <a:lnTo>
                  <a:pt x="5986" y="10731"/>
                </a:lnTo>
                <a:lnTo>
                  <a:pt x="5986" y="10658"/>
                </a:lnTo>
                <a:lnTo>
                  <a:pt x="5938" y="10488"/>
                </a:lnTo>
                <a:lnTo>
                  <a:pt x="5865" y="10293"/>
                </a:lnTo>
                <a:lnTo>
                  <a:pt x="5767" y="10123"/>
                </a:lnTo>
                <a:lnTo>
                  <a:pt x="5986" y="9928"/>
                </a:lnTo>
                <a:lnTo>
                  <a:pt x="6011" y="10050"/>
                </a:lnTo>
                <a:lnTo>
                  <a:pt x="6035" y="10147"/>
                </a:lnTo>
                <a:lnTo>
                  <a:pt x="6108" y="10244"/>
                </a:lnTo>
                <a:lnTo>
                  <a:pt x="6181" y="10317"/>
                </a:lnTo>
                <a:lnTo>
                  <a:pt x="6230" y="10366"/>
                </a:lnTo>
                <a:lnTo>
                  <a:pt x="6303" y="10366"/>
                </a:lnTo>
                <a:lnTo>
                  <a:pt x="6376" y="10317"/>
                </a:lnTo>
                <a:lnTo>
                  <a:pt x="6400" y="10269"/>
                </a:lnTo>
                <a:lnTo>
                  <a:pt x="6400" y="10220"/>
                </a:lnTo>
                <a:lnTo>
                  <a:pt x="6376" y="10171"/>
                </a:lnTo>
                <a:lnTo>
                  <a:pt x="6327" y="10074"/>
                </a:lnTo>
                <a:lnTo>
                  <a:pt x="6205" y="9952"/>
                </a:lnTo>
                <a:lnTo>
                  <a:pt x="6084" y="9855"/>
                </a:lnTo>
                <a:lnTo>
                  <a:pt x="6376" y="9587"/>
                </a:lnTo>
                <a:lnTo>
                  <a:pt x="6400" y="9758"/>
                </a:lnTo>
                <a:lnTo>
                  <a:pt x="6449" y="9952"/>
                </a:lnTo>
                <a:lnTo>
                  <a:pt x="6473" y="10025"/>
                </a:lnTo>
                <a:lnTo>
                  <a:pt x="6522" y="10050"/>
                </a:lnTo>
                <a:lnTo>
                  <a:pt x="6595" y="10074"/>
                </a:lnTo>
                <a:lnTo>
                  <a:pt x="6643" y="10074"/>
                </a:lnTo>
                <a:lnTo>
                  <a:pt x="6716" y="10025"/>
                </a:lnTo>
                <a:lnTo>
                  <a:pt x="6741" y="10001"/>
                </a:lnTo>
                <a:lnTo>
                  <a:pt x="6765" y="9928"/>
                </a:lnTo>
                <a:lnTo>
                  <a:pt x="6765" y="9855"/>
                </a:lnTo>
                <a:lnTo>
                  <a:pt x="6692" y="9612"/>
                </a:lnTo>
                <a:lnTo>
                  <a:pt x="6643" y="9490"/>
                </a:lnTo>
                <a:lnTo>
                  <a:pt x="6595" y="9393"/>
                </a:lnTo>
                <a:lnTo>
                  <a:pt x="6765" y="9222"/>
                </a:lnTo>
                <a:lnTo>
                  <a:pt x="6814" y="9417"/>
                </a:lnTo>
                <a:lnTo>
                  <a:pt x="6887" y="9587"/>
                </a:lnTo>
                <a:lnTo>
                  <a:pt x="6911" y="9636"/>
                </a:lnTo>
                <a:lnTo>
                  <a:pt x="6960" y="9660"/>
                </a:lnTo>
                <a:lnTo>
                  <a:pt x="7033" y="9660"/>
                </a:lnTo>
                <a:lnTo>
                  <a:pt x="7081" y="9636"/>
                </a:lnTo>
                <a:lnTo>
                  <a:pt x="7130" y="9612"/>
                </a:lnTo>
                <a:lnTo>
                  <a:pt x="7179" y="9563"/>
                </a:lnTo>
                <a:lnTo>
                  <a:pt x="7179" y="9514"/>
                </a:lnTo>
                <a:lnTo>
                  <a:pt x="7179" y="9441"/>
                </a:lnTo>
                <a:lnTo>
                  <a:pt x="7057" y="9174"/>
                </a:lnTo>
                <a:lnTo>
                  <a:pt x="6984" y="9003"/>
                </a:lnTo>
                <a:lnTo>
                  <a:pt x="7106" y="8906"/>
                </a:lnTo>
                <a:lnTo>
                  <a:pt x="7106" y="8955"/>
                </a:lnTo>
                <a:lnTo>
                  <a:pt x="7106" y="9125"/>
                </a:lnTo>
                <a:lnTo>
                  <a:pt x="7130" y="9198"/>
                </a:lnTo>
                <a:lnTo>
                  <a:pt x="7179" y="9271"/>
                </a:lnTo>
                <a:lnTo>
                  <a:pt x="7227" y="9271"/>
                </a:lnTo>
                <a:lnTo>
                  <a:pt x="7276" y="9247"/>
                </a:lnTo>
                <a:lnTo>
                  <a:pt x="7325" y="9198"/>
                </a:lnTo>
                <a:lnTo>
                  <a:pt x="7349" y="9125"/>
                </a:lnTo>
                <a:lnTo>
                  <a:pt x="7325" y="8955"/>
                </a:lnTo>
                <a:lnTo>
                  <a:pt x="7276" y="8736"/>
                </a:lnTo>
                <a:lnTo>
                  <a:pt x="7519" y="8517"/>
                </a:lnTo>
                <a:lnTo>
                  <a:pt x="7544" y="8638"/>
                </a:lnTo>
                <a:lnTo>
                  <a:pt x="7617" y="8760"/>
                </a:lnTo>
                <a:lnTo>
                  <a:pt x="7665" y="8784"/>
                </a:lnTo>
                <a:lnTo>
                  <a:pt x="7714" y="8784"/>
                </a:lnTo>
                <a:lnTo>
                  <a:pt x="7763" y="8736"/>
                </a:lnTo>
                <a:lnTo>
                  <a:pt x="7787" y="8687"/>
                </a:lnTo>
                <a:lnTo>
                  <a:pt x="7763" y="8638"/>
                </a:lnTo>
                <a:lnTo>
                  <a:pt x="7738" y="8590"/>
                </a:lnTo>
                <a:lnTo>
                  <a:pt x="7690" y="8492"/>
                </a:lnTo>
                <a:lnTo>
                  <a:pt x="7641" y="8419"/>
                </a:lnTo>
                <a:lnTo>
                  <a:pt x="7884" y="8176"/>
                </a:lnTo>
                <a:lnTo>
                  <a:pt x="7909" y="8298"/>
                </a:lnTo>
                <a:lnTo>
                  <a:pt x="7933" y="8419"/>
                </a:lnTo>
                <a:lnTo>
                  <a:pt x="7957" y="8468"/>
                </a:lnTo>
                <a:lnTo>
                  <a:pt x="8006" y="8517"/>
                </a:lnTo>
                <a:lnTo>
                  <a:pt x="8152" y="8517"/>
                </a:lnTo>
                <a:lnTo>
                  <a:pt x="8201" y="8492"/>
                </a:lnTo>
                <a:lnTo>
                  <a:pt x="8225" y="8444"/>
                </a:lnTo>
                <a:lnTo>
                  <a:pt x="8249" y="8371"/>
                </a:lnTo>
                <a:lnTo>
                  <a:pt x="8201" y="8152"/>
                </a:lnTo>
                <a:lnTo>
                  <a:pt x="8128" y="7957"/>
                </a:lnTo>
                <a:lnTo>
                  <a:pt x="8468" y="7641"/>
                </a:lnTo>
                <a:lnTo>
                  <a:pt x="8444" y="7762"/>
                </a:lnTo>
                <a:lnTo>
                  <a:pt x="8444" y="7884"/>
                </a:lnTo>
                <a:lnTo>
                  <a:pt x="8493" y="7981"/>
                </a:lnTo>
                <a:lnTo>
                  <a:pt x="8517" y="8030"/>
                </a:lnTo>
                <a:lnTo>
                  <a:pt x="8566" y="8054"/>
                </a:lnTo>
                <a:lnTo>
                  <a:pt x="8590" y="8054"/>
                </a:lnTo>
                <a:lnTo>
                  <a:pt x="8614" y="8030"/>
                </a:lnTo>
                <a:lnTo>
                  <a:pt x="8639" y="7981"/>
                </a:lnTo>
                <a:lnTo>
                  <a:pt x="8639" y="7933"/>
                </a:lnTo>
                <a:lnTo>
                  <a:pt x="8614" y="7835"/>
                </a:lnTo>
                <a:lnTo>
                  <a:pt x="8566" y="7714"/>
                </a:lnTo>
                <a:lnTo>
                  <a:pt x="8541" y="7568"/>
                </a:lnTo>
                <a:lnTo>
                  <a:pt x="9125" y="7033"/>
                </a:lnTo>
                <a:lnTo>
                  <a:pt x="9125" y="7179"/>
                </a:lnTo>
                <a:lnTo>
                  <a:pt x="9149" y="7325"/>
                </a:lnTo>
                <a:lnTo>
                  <a:pt x="9198" y="7373"/>
                </a:lnTo>
                <a:lnTo>
                  <a:pt x="9222" y="7397"/>
                </a:lnTo>
                <a:lnTo>
                  <a:pt x="9271" y="7422"/>
                </a:lnTo>
                <a:lnTo>
                  <a:pt x="9320" y="7397"/>
                </a:lnTo>
                <a:lnTo>
                  <a:pt x="9368" y="7397"/>
                </a:lnTo>
                <a:lnTo>
                  <a:pt x="9393" y="7349"/>
                </a:lnTo>
                <a:lnTo>
                  <a:pt x="9417" y="7300"/>
                </a:lnTo>
                <a:lnTo>
                  <a:pt x="9417" y="7252"/>
                </a:lnTo>
                <a:lnTo>
                  <a:pt x="9393" y="7154"/>
                </a:lnTo>
                <a:lnTo>
                  <a:pt x="9393" y="7033"/>
                </a:lnTo>
                <a:lnTo>
                  <a:pt x="9417" y="6935"/>
                </a:lnTo>
                <a:lnTo>
                  <a:pt x="9417" y="6838"/>
                </a:lnTo>
                <a:lnTo>
                  <a:pt x="9393" y="6789"/>
                </a:lnTo>
                <a:lnTo>
                  <a:pt x="9466" y="6716"/>
                </a:lnTo>
                <a:lnTo>
                  <a:pt x="9490" y="6838"/>
                </a:lnTo>
                <a:lnTo>
                  <a:pt x="9514" y="6960"/>
                </a:lnTo>
                <a:lnTo>
                  <a:pt x="9539" y="7008"/>
                </a:lnTo>
                <a:lnTo>
                  <a:pt x="9587" y="7033"/>
                </a:lnTo>
                <a:lnTo>
                  <a:pt x="9636" y="7057"/>
                </a:lnTo>
                <a:lnTo>
                  <a:pt x="9660" y="7057"/>
                </a:lnTo>
                <a:lnTo>
                  <a:pt x="9709" y="7033"/>
                </a:lnTo>
                <a:lnTo>
                  <a:pt x="9733" y="7008"/>
                </a:lnTo>
                <a:lnTo>
                  <a:pt x="9782" y="6984"/>
                </a:lnTo>
                <a:lnTo>
                  <a:pt x="9782" y="6935"/>
                </a:lnTo>
                <a:lnTo>
                  <a:pt x="9782" y="6741"/>
                </a:lnTo>
                <a:lnTo>
                  <a:pt x="9733" y="6619"/>
                </a:lnTo>
                <a:lnTo>
                  <a:pt x="9709" y="6522"/>
                </a:lnTo>
                <a:lnTo>
                  <a:pt x="9831" y="6376"/>
                </a:lnTo>
                <a:lnTo>
                  <a:pt x="9879" y="6327"/>
                </a:lnTo>
                <a:lnTo>
                  <a:pt x="9904" y="6278"/>
                </a:lnTo>
                <a:lnTo>
                  <a:pt x="9904" y="6205"/>
                </a:lnTo>
                <a:lnTo>
                  <a:pt x="9928" y="6132"/>
                </a:lnTo>
                <a:lnTo>
                  <a:pt x="9952" y="6059"/>
                </a:lnTo>
                <a:lnTo>
                  <a:pt x="9855" y="5670"/>
                </a:lnTo>
                <a:lnTo>
                  <a:pt x="9831" y="5475"/>
                </a:lnTo>
                <a:lnTo>
                  <a:pt x="9806" y="5281"/>
                </a:lnTo>
                <a:lnTo>
                  <a:pt x="9806" y="5037"/>
                </a:lnTo>
                <a:lnTo>
                  <a:pt x="9855" y="4794"/>
                </a:lnTo>
                <a:lnTo>
                  <a:pt x="9904" y="4575"/>
                </a:lnTo>
                <a:lnTo>
                  <a:pt x="9977" y="4332"/>
                </a:lnTo>
                <a:lnTo>
                  <a:pt x="10074" y="4088"/>
                </a:lnTo>
                <a:lnTo>
                  <a:pt x="10196" y="3869"/>
                </a:lnTo>
                <a:lnTo>
                  <a:pt x="10317" y="3650"/>
                </a:lnTo>
                <a:lnTo>
                  <a:pt x="10488" y="3456"/>
                </a:lnTo>
                <a:lnTo>
                  <a:pt x="10658" y="3261"/>
                </a:lnTo>
                <a:lnTo>
                  <a:pt x="10853" y="3091"/>
                </a:lnTo>
                <a:lnTo>
                  <a:pt x="11242" y="2750"/>
                </a:lnTo>
                <a:lnTo>
                  <a:pt x="11680" y="2458"/>
                </a:lnTo>
                <a:lnTo>
                  <a:pt x="12094" y="2166"/>
                </a:lnTo>
                <a:lnTo>
                  <a:pt x="12970" y="1631"/>
                </a:lnTo>
                <a:close/>
                <a:moveTo>
                  <a:pt x="10755" y="11631"/>
                </a:moveTo>
                <a:lnTo>
                  <a:pt x="10755" y="11680"/>
                </a:lnTo>
                <a:lnTo>
                  <a:pt x="10853" y="11850"/>
                </a:lnTo>
                <a:lnTo>
                  <a:pt x="10974" y="12021"/>
                </a:lnTo>
                <a:lnTo>
                  <a:pt x="11266" y="12361"/>
                </a:lnTo>
                <a:lnTo>
                  <a:pt x="11875" y="12970"/>
                </a:lnTo>
                <a:lnTo>
                  <a:pt x="13286" y="14503"/>
                </a:lnTo>
                <a:lnTo>
                  <a:pt x="13943" y="15184"/>
                </a:lnTo>
                <a:lnTo>
                  <a:pt x="14259" y="15549"/>
                </a:lnTo>
                <a:lnTo>
                  <a:pt x="14430" y="15719"/>
                </a:lnTo>
                <a:lnTo>
                  <a:pt x="14503" y="15792"/>
                </a:lnTo>
                <a:lnTo>
                  <a:pt x="14600" y="15841"/>
                </a:lnTo>
                <a:lnTo>
                  <a:pt x="14916" y="16035"/>
                </a:lnTo>
                <a:lnTo>
                  <a:pt x="15208" y="16206"/>
                </a:lnTo>
                <a:lnTo>
                  <a:pt x="15354" y="16279"/>
                </a:lnTo>
                <a:lnTo>
                  <a:pt x="15500" y="16352"/>
                </a:lnTo>
                <a:lnTo>
                  <a:pt x="15671" y="16376"/>
                </a:lnTo>
                <a:lnTo>
                  <a:pt x="15890" y="16376"/>
                </a:lnTo>
                <a:lnTo>
                  <a:pt x="15914" y="16352"/>
                </a:lnTo>
                <a:lnTo>
                  <a:pt x="15938" y="16279"/>
                </a:lnTo>
                <a:lnTo>
                  <a:pt x="15914" y="16230"/>
                </a:lnTo>
                <a:lnTo>
                  <a:pt x="15890" y="16206"/>
                </a:lnTo>
                <a:lnTo>
                  <a:pt x="15865" y="16206"/>
                </a:lnTo>
                <a:lnTo>
                  <a:pt x="15622" y="16157"/>
                </a:lnTo>
                <a:lnTo>
                  <a:pt x="15403" y="16084"/>
                </a:lnTo>
                <a:lnTo>
                  <a:pt x="15233" y="15987"/>
                </a:lnTo>
                <a:lnTo>
                  <a:pt x="15062" y="15865"/>
                </a:lnTo>
                <a:lnTo>
                  <a:pt x="14892" y="15743"/>
                </a:lnTo>
                <a:lnTo>
                  <a:pt x="14746" y="15573"/>
                </a:lnTo>
                <a:lnTo>
                  <a:pt x="14454" y="15233"/>
                </a:lnTo>
                <a:lnTo>
                  <a:pt x="13846" y="14624"/>
                </a:lnTo>
                <a:lnTo>
                  <a:pt x="13262" y="14016"/>
                </a:lnTo>
                <a:lnTo>
                  <a:pt x="12045" y="12799"/>
                </a:lnTo>
                <a:lnTo>
                  <a:pt x="11461" y="12167"/>
                </a:lnTo>
                <a:lnTo>
                  <a:pt x="11145" y="11875"/>
                </a:lnTo>
                <a:lnTo>
                  <a:pt x="10974" y="11729"/>
                </a:lnTo>
                <a:lnTo>
                  <a:pt x="10804" y="11631"/>
                </a:lnTo>
                <a:close/>
                <a:moveTo>
                  <a:pt x="9904" y="8638"/>
                </a:moveTo>
                <a:lnTo>
                  <a:pt x="10123" y="8882"/>
                </a:lnTo>
                <a:lnTo>
                  <a:pt x="9977" y="9003"/>
                </a:lnTo>
                <a:lnTo>
                  <a:pt x="9709" y="9271"/>
                </a:lnTo>
                <a:lnTo>
                  <a:pt x="9587" y="9417"/>
                </a:lnTo>
                <a:lnTo>
                  <a:pt x="9466" y="9587"/>
                </a:lnTo>
                <a:lnTo>
                  <a:pt x="9466" y="9612"/>
                </a:lnTo>
                <a:lnTo>
                  <a:pt x="9490" y="9660"/>
                </a:lnTo>
                <a:lnTo>
                  <a:pt x="9539" y="9660"/>
                </a:lnTo>
                <a:lnTo>
                  <a:pt x="9685" y="9612"/>
                </a:lnTo>
                <a:lnTo>
                  <a:pt x="9831" y="9539"/>
                </a:lnTo>
                <a:lnTo>
                  <a:pt x="10098" y="9320"/>
                </a:lnTo>
                <a:lnTo>
                  <a:pt x="10366" y="9101"/>
                </a:lnTo>
                <a:lnTo>
                  <a:pt x="10536" y="9247"/>
                </a:lnTo>
                <a:lnTo>
                  <a:pt x="10244" y="9466"/>
                </a:lnTo>
                <a:lnTo>
                  <a:pt x="10025" y="9636"/>
                </a:lnTo>
                <a:lnTo>
                  <a:pt x="9928" y="9733"/>
                </a:lnTo>
                <a:lnTo>
                  <a:pt x="9831" y="9855"/>
                </a:lnTo>
                <a:lnTo>
                  <a:pt x="9831" y="9928"/>
                </a:lnTo>
                <a:lnTo>
                  <a:pt x="9855" y="9977"/>
                </a:lnTo>
                <a:lnTo>
                  <a:pt x="9904" y="10025"/>
                </a:lnTo>
                <a:lnTo>
                  <a:pt x="9977" y="10025"/>
                </a:lnTo>
                <a:lnTo>
                  <a:pt x="10098" y="9977"/>
                </a:lnTo>
                <a:lnTo>
                  <a:pt x="10196" y="9904"/>
                </a:lnTo>
                <a:lnTo>
                  <a:pt x="10390" y="9758"/>
                </a:lnTo>
                <a:lnTo>
                  <a:pt x="10780" y="9490"/>
                </a:lnTo>
                <a:lnTo>
                  <a:pt x="10950" y="9660"/>
                </a:lnTo>
                <a:lnTo>
                  <a:pt x="10780" y="9733"/>
                </a:lnTo>
                <a:lnTo>
                  <a:pt x="10609" y="9855"/>
                </a:lnTo>
                <a:lnTo>
                  <a:pt x="10390" y="10001"/>
                </a:lnTo>
                <a:lnTo>
                  <a:pt x="10293" y="10098"/>
                </a:lnTo>
                <a:lnTo>
                  <a:pt x="10220" y="10220"/>
                </a:lnTo>
                <a:lnTo>
                  <a:pt x="10220" y="10269"/>
                </a:lnTo>
                <a:lnTo>
                  <a:pt x="10244" y="10293"/>
                </a:lnTo>
                <a:lnTo>
                  <a:pt x="10293" y="10317"/>
                </a:lnTo>
                <a:lnTo>
                  <a:pt x="10439" y="10317"/>
                </a:lnTo>
                <a:lnTo>
                  <a:pt x="10585" y="10244"/>
                </a:lnTo>
                <a:lnTo>
                  <a:pt x="10828" y="10074"/>
                </a:lnTo>
                <a:lnTo>
                  <a:pt x="10999" y="9977"/>
                </a:lnTo>
                <a:lnTo>
                  <a:pt x="11072" y="9904"/>
                </a:lnTo>
                <a:lnTo>
                  <a:pt x="11145" y="9831"/>
                </a:lnTo>
                <a:lnTo>
                  <a:pt x="11364" y="10025"/>
                </a:lnTo>
                <a:lnTo>
                  <a:pt x="11193" y="10123"/>
                </a:lnTo>
                <a:lnTo>
                  <a:pt x="11072" y="10244"/>
                </a:lnTo>
                <a:lnTo>
                  <a:pt x="10974" y="10342"/>
                </a:lnTo>
                <a:lnTo>
                  <a:pt x="10901" y="10439"/>
                </a:lnTo>
                <a:lnTo>
                  <a:pt x="10853" y="10561"/>
                </a:lnTo>
                <a:lnTo>
                  <a:pt x="10853" y="10634"/>
                </a:lnTo>
                <a:lnTo>
                  <a:pt x="10853" y="10682"/>
                </a:lnTo>
                <a:lnTo>
                  <a:pt x="10877" y="10707"/>
                </a:lnTo>
                <a:lnTo>
                  <a:pt x="10974" y="10682"/>
                </a:lnTo>
                <a:lnTo>
                  <a:pt x="11072" y="10634"/>
                </a:lnTo>
                <a:lnTo>
                  <a:pt x="11218" y="10536"/>
                </a:lnTo>
                <a:lnTo>
                  <a:pt x="11437" y="10366"/>
                </a:lnTo>
                <a:lnTo>
                  <a:pt x="11607" y="10269"/>
                </a:lnTo>
                <a:lnTo>
                  <a:pt x="11753" y="10415"/>
                </a:lnTo>
                <a:lnTo>
                  <a:pt x="11656" y="10488"/>
                </a:lnTo>
                <a:lnTo>
                  <a:pt x="11364" y="10731"/>
                </a:lnTo>
                <a:lnTo>
                  <a:pt x="11242" y="10877"/>
                </a:lnTo>
                <a:lnTo>
                  <a:pt x="11218" y="10950"/>
                </a:lnTo>
                <a:lnTo>
                  <a:pt x="11169" y="11023"/>
                </a:lnTo>
                <a:lnTo>
                  <a:pt x="11193" y="11072"/>
                </a:lnTo>
                <a:lnTo>
                  <a:pt x="11242" y="11096"/>
                </a:lnTo>
                <a:lnTo>
                  <a:pt x="11388" y="11047"/>
                </a:lnTo>
                <a:lnTo>
                  <a:pt x="11510" y="10974"/>
                </a:lnTo>
                <a:lnTo>
                  <a:pt x="11777" y="10780"/>
                </a:lnTo>
                <a:lnTo>
                  <a:pt x="11972" y="10634"/>
                </a:lnTo>
                <a:lnTo>
                  <a:pt x="12191" y="10828"/>
                </a:lnTo>
                <a:lnTo>
                  <a:pt x="12069" y="10926"/>
                </a:lnTo>
                <a:lnTo>
                  <a:pt x="11923" y="11023"/>
                </a:lnTo>
                <a:lnTo>
                  <a:pt x="11777" y="11169"/>
                </a:lnTo>
                <a:lnTo>
                  <a:pt x="11729" y="11242"/>
                </a:lnTo>
                <a:lnTo>
                  <a:pt x="11680" y="11315"/>
                </a:lnTo>
                <a:lnTo>
                  <a:pt x="11656" y="11388"/>
                </a:lnTo>
                <a:lnTo>
                  <a:pt x="11656" y="11485"/>
                </a:lnTo>
                <a:lnTo>
                  <a:pt x="11680" y="11534"/>
                </a:lnTo>
                <a:lnTo>
                  <a:pt x="11704" y="11558"/>
                </a:lnTo>
                <a:lnTo>
                  <a:pt x="11729" y="11558"/>
                </a:lnTo>
                <a:lnTo>
                  <a:pt x="11826" y="11534"/>
                </a:lnTo>
                <a:lnTo>
                  <a:pt x="11899" y="11510"/>
                </a:lnTo>
                <a:lnTo>
                  <a:pt x="12021" y="11412"/>
                </a:lnTo>
                <a:lnTo>
                  <a:pt x="12288" y="11193"/>
                </a:lnTo>
                <a:lnTo>
                  <a:pt x="12459" y="11072"/>
                </a:lnTo>
                <a:lnTo>
                  <a:pt x="12726" y="11315"/>
                </a:lnTo>
                <a:lnTo>
                  <a:pt x="12483" y="11534"/>
                </a:lnTo>
                <a:lnTo>
                  <a:pt x="12361" y="11656"/>
                </a:lnTo>
                <a:lnTo>
                  <a:pt x="12264" y="11777"/>
                </a:lnTo>
                <a:lnTo>
                  <a:pt x="12264" y="11826"/>
                </a:lnTo>
                <a:lnTo>
                  <a:pt x="12264" y="11850"/>
                </a:lnTo>
                <a:lnTo>
                  <a:pt x="12288" y="11948"/>
                </a:lnTo>
                <a:lnTo>
                  <a:pt x="12361" y="11972"/>
                </a:lnTo>
                <a:lnTo>
                  <a:pt x="12459" y="11972"/>
                </a:lnTo>
                <a:lnTo>
                  <a:pt x="12605" y="11875"/>
                </a:lnTo>
                <a:lnTo>
                  <a:pt x="12726" y="11777"/>
                </a:lnTo>
                <a:lnTo>
                  <a:pt x="12970" y="11558"/>
                </a:lnTo>
                <a:lnTo>
                  <a:pt x="12970" y="11534"/>
                </a:lnTo>
                <a:lnTo>
                  <a:pt x="13262" y="11802"/>
                </a:lnTo>
                <a:lnTo>
                  <a:pt x="13116" y="11923"/>
                </a:lnTo>
                <a:lnTo>
                  <a:pt x="12994" y="12021"/>
                </a:lnTo>
                <a:lnTo>
                  <a:pt x="12872" y="12142"/>
                </a:lnTo>
                <a:lnTo>
                  <a:pt x="12799" y="12288"/>
                </a:lnTo>
                <a:lnTo>
                  <a:pt x="12775" y="12361"/>
                </a:lnTo>
                <a:lnTo>
                  <a:pt x="12775" y="12434"/>
                </a:lnTo>
                <a:lnTo>
                  <a:pt x="12799" y="12507"/>
                </a:lnTo>
                <a:lnTo>
                  <a:pt x="12824" y="12532"/>
                </a:lnTo>
                <a:lnTo>
                  <a:pt x="12872" y="12532"/>
                </a:lnTo>
                <a:lnTo>
                  <a:pt x="12994" y="12483"/>
                </a:lnTo>
                <a:lnTo>
                  <a:pt x="13116" y="12434"/>
                </a:lnTo>
                <a:lnTo>
                  <a:pt x="13310" y="12264"/>
                </a:lnTo>
                <a:lnTo>
                  <a:pt x="13554" y="12094"/>
                </a:lnTo>
                <a:lnTo>
                  <a:pt x="13700" y="12215"/>
                </a:lnTo>
                <a:lnTo>
                  <a:pt x="13627" y="12264"/>
                </a:lnTo>
                <a:lnTo>
                  <a:pt x="13432" y="12434"/>
                </a:lnTo>
                <a:lnTo>
                  <a:pt x="13262" y="12653"/>
                </a:lnTo>
                <a:lnTo>
                  <a:pt x="13237" y="12702"/>
                </a:lnTo>
                <a:lnTo>
                  <a:pt x="13262" y="12751"/>
                </a:lnTo>
                <a:lnTo>
                  <a:pt x="13310" y="12799"/>
                </a:lnTo>
                <a:lnTo>
                  <a:pt x="13383" y="12799"/>
                </a:lnTo>
                <a:lnTo>
                  <a:pt x="13602" y="12702"/>
                </a:lnTo>
                <a:lnTo>
                  <a:pt x="13797" y="12556"/>
                </a:lnTo>
                <a:lnTo>
                  <a:pt x="13919" y="12459"/>
                </a:lnTo>
                <a:lnTo>
                  <a:pt x="14162" y="12702"/>
                </a:lnTo>
                <a:lnTo>
                  <a:pt x="13992" y="12848"/>
                </a:lnTo>
                <a:lnTo>
                  <a:pt x="13894" y="12945"/>
                </a:lnTo>
                <a:lnTo>
                  <a:pt x="13797" y="13043"/>
                </a:lnTo>
                <a:lnTo>
                  <a:pt x="13724" y="13164"/>
                </a:lnTo>
                <a:lnTo>
                  <a:pt x="13700" y="13237"/>
                </a:lnTo>
                <a:lnTo>
                  <a:pt x="13700" y="13310"/>
                </a:lnTo>
                <a:lnTo>
                  <a:pt x="13700" y="13359"/>
                </a:lnTo>
                <a:lnTo>
                  <a:pt x="13748" y="13359"/>
                </a:lnTo>
                <a:lnTo>
                  <a:pt x="13870" y="13335"/>
                </a:lnTo>
                <a:lnTo>
                  <a:pt x="13992" y="13286"/>
                </a:lnTo>
                <a:lnTo>
                  <a:pt x="14089" y="13189"/>
                </a:lnTo>
                <a:lnTo>
                  <a:pt x="14186" y="13116"/>
                </a:lnTo>
                <a:lnTo>
                  <a:pt x="14381" y="12921"/>
                </a:lnTo>
                <a:lnTo>
                  <a:pt x="14746" y="13335"/>
                </a:lnTo>
                <a:lnTo>
                  <a:pt x="14624" y="13408"/>
                </a:lnTo>
                <a:lnTo>
                  <a:pt x="14503" y="13505"/>
                </a:lnTo>
                <a:lnTo>
                  <a:pt x="14284" y="13651"/>
                </a:lnTo>
                <a:lnTo>
                  <a:pt x="14186" y="13748"/>
                </a:lnTo>
                <a:lnTo>
                  <a:pt x="14138" y="13870"/>
                </a:lnTo>
                <a:lnTo>
                  <a:pt x="14138" y="13919"/>
                </a:lnTo>
                <a:lnTo>
                  <a:pt x="14162" y="13992"/>
                </a:lnTo>
                <a:lnTo>
                  <a:pt x="14211" y="14016"/>
                </a:lnTo>
                <a:lnTo>
                  <a:pt x="14259" y="14040"/>
                </a:lnTo>
                <a:lnTo>
                  <a:pt x="14381" y="14016"/>
                </a:lnTo>
                <a:lnTo>
                  <a:pt x="14503" y="13943"/>
                </a:lnTo>
                <a:lnTo>
                  <a:pt x="14697" y="13773"/>
                </a:lnTo>
                <a:lnTo>
                  <a:pt x="14819" y="13651"/>
                </a:lnTo>
                <a:lnTo>
                  <a:pt x="14941" y="13529"/>
                </a:lnTo>
                <a:lnTo>
                  <a:pt x="15160" y="13748"/>
                </a:lnTo>
                <a:lnTo>
                  <a:pt x="14989" y="13919"/>
                </a:lnTo>
                <a:lnTo>
                  <a:pt x="14795" y="14065"/>
                </a:lnTo>
                <a:lnTo>
                  <a:pt x="14722" y="14138"/>
                </a:lnTo>
                <a:lnTo>
                  <a:pt x="14673" y="14259"/>
                </a:lnTo>
                <a:lnTo>
                  <a:pt x="14673" y="14284"/>
                </a:lnTo>
                <a:lnTo>
                  <a:pt x="14697" y="14284"/>
                </a:lnTo>
                <a:lnTo>
                  <a:pt x="14770" y="14308"/>
                </a:lnTo>
                <a:lnTo>
                  <a:pt x="14819" y="14308"/>
                </a:lnTo>
                <a:lnTo>
                  <a:pt x="14941" y="14284"/>
                </a:lnTo>
                <a:lnTo>
                  <a:pt x="15062" y="14235"/>
                </a:lnTo>
                <a:lnTo>
                  <a:pt x="15184" y="14162"/>
                </a:lnTo>
                <a:lnTo>
                  <a:pt x="15281" y="14089"/>
                </a:lnTo>
                <a:lnTo>
                  <a:pt x="15379" y="13992"/>
                </a:lnTo>
                <a:lnTo>
                  <a:pt x="15573" y="14186"/>
                </a:lnTo>
                <a:lnTo>
                  <a:pt x="15452" y="14284"/>
                </a:lnTo>
                <a:lnTo>
                  <a:pt x="15330" y="14381"/>
                </a:lnTo>
                <a:lnTo>
                  <a:pt x="15184" y="14503"/>
                </a:lnTo>
                <a:lnTo>
                  <a:pt x="15111" y="14576"/>
                </a:lnTo>
                <a:lnTo>
                  <a:pt x="15038" y="14673"/>
                </a:lnTo>
                <a:lnTo>
                  <a:pt x="15038" y="14746"/>
                </a:lnTo>
                <a:lnTo>
                  <a:pt x="15062" y="14795"/>
                </a:lnTo>
                <a:lnTo>
                  <a:pt x="15111" y="14843"/>
                </a:lnTo>
                <a:lnTo>
                  <a:pt x="15184" y="14843"/>
                </a:lnTo>
                <a:lnTo>
                  <a:pt x="15257" y="14819"/>
                </a:lnTo>
                <a:lnTo>
                  <a:pt x="15354" y="14770"/>
                </a:lnTo>
                <a:lnTo>
                  <a:pt x="15500" y="14649"/>
                </a:lnTo>
                <a:lnTo>
                  <a:pt x="15646" y="14527"/>
                </a:lnTo>
                <a:lnTo>
                  <a:pt x="15792" y="14405"/>
                </a:lnTo>
                <a:lnTo>
                  <a:pt x="15987" y="14649"/>
                </a:lnTo>
                <a:lnTo>
                  <a:pt x="15890" y="14722"/>
                </a:lnTo>
                <a:lnTo>
                  <a:pt x="15744" y="14892"/>
                </a:lnTo>
                <a:lnTo>
                  <a:pt x="15598" y="15087"/>
                </a:lnTo>
                <a:lnTo>
                  <a:pt x="15573" y="15111"/>
                </a:lnTo>
                <a:lnTo>
                  <a:pt x="15598" y="15135"/>
                </a:lnTo>
                <a:lnTo>
                  <a:pt x="15622" y="15160"/>
                </a:lnTo>
                <a:lnTo>
                  <a:pt x="15646" y="15160"/>
                </a:lnTo>
                <a:lnTo>
                  <a:pt x="15865" y="15038"/>
                </a:lnTo>
                <a:lnTo>
                  <a:pt x="16036" y="14916"/>
                </a:lnTo>
                <a:lnTo>
                  <a:pt x="16133" y="14868"/>
                </a:lnTo>
                <a:lnTo>
                  <a:pt x="16230" y="15014"/>
                </a:lnTo>
                <a:lnTo>
                  <a:pt x="16084" y="15135"/>
                </a:lnTo>
                <a:lnTo>
                  <a:pt x="15914" y="15306"/>
                </a:lnTo>
                <a:lnTo>
                  <a:pt x="15768" y="15476"/>
                </a:lnTo>
                <a:lnTo>
                  <a:pt x="15744" y="15524"/>
                </a:lnTo>
                <a:lnTo>
                  <a:pt x="15744" y="15573"/>
                </a:lnTo>
                <a:lnTo>
                  <a:pt x="15792" y="15622"/>
                </a:lnTo>
                <a:lnTo>
                  <a:pt x="15865" y="15670"/>
                </a:lnTo>
                <a:lnTo>
                  <a:pt x="15938" y="15646"/>
                </a:lnTo>
                <a:lnTo>
                  <a:pt x="16109" y="15524"/>
                </a:lnTo>
                <a:lnTo>
                  <a:pt x="16303" y="15403"/>
                </a:lnTo>
                <a:lnTo>
                  <a:pt x="16376" y="15330"/>
                </a:lnTo>
                <a:lnTo>
                  <a:pt x="16425" y="15500"/>
                </a:lnTo>
                <a:lnTo>
                  <a:pt x="16449" y="15695"/>
                </a:lnTo>
                <a:lnTo>
                  <a:pt x="16376" y="15719"/>
                </a:lnTo>
                <a:lnTo>
                  <a:pt x="16255" y="15841"/>
                </a:lnTo>
                <a:lnTo>
                  <a:pt x="16206" y="15938"/>
                </a:lnTo>
                <a:lnTo>
                  <a:pt x="16182" y="16011"/>
                </a:lnTo>
                <a:lnTo>
                  <a:pt x="16157" y="16060"/>
                </a:lnTo>
                <a:lnTo>
                  <a:pt x="16206" y="16108"/>
                </a:lnTo>
                <a:lnTo>
                  <a:pt x="16255" y="16133"/>
                </a:lnTo>
                <a:lnTo>
                  <a:pt x="16303" y="16133"/>
                </a:lnTo>
                <a:lnTo>
                  <a:pt x="16401" y="16108"/>
                </a:lnTo>
                <a:lnTo>
                  <a:pt x="16401" y="16108"/>
                </a:lnTo>
                <a:lnTo>
                  <a:pt x="16328" y="16327"/>
                </a:lnTo>
                <a:lnTo>
                  <a:pt x="16255" y="16449"/>
                </a:lnTo>
                <a:lnTo>
                  <a:pt x="16157" y="16546"/>
                </a:lnTo>
                <a:lnTo>
                  <a:pt x="16060" y="16619"/>
                </a:lnTo>
                <a:lnTo>
                  <a:pt x="15963" y="16668"/>
                </a:lnTo>
                <a:lnTo>
                  <a:pt x="15841" y="16692"/>
                </a:lnTo>
                <a:lnTo>
                  <a:pt x="15719" y="16692"/>
                </a:lnTo>
                <a:lnTo>
                  <a:pt x="15598" y="16668"/>
                </a:lnTo>
                <a:lnTo>
                  <a:pt x="15452" y="16644"/>
                </a:lnTo>
                <a:lnTo>
                  <a:pt x="15160" y="16522"/>
                </a:lnTo>
                <a:lnTo>
                  <a:pt x="14843" y="16327"/>
                </a:lnTo>
                <a:lnTo>
                  <a:pt x="14527" y="16108"/>
                </a:lnTo>
                <a:lnTo>
                  <a:pt x="14186" y="15841"/>
                </a:lnTo>
                <a:lnTo>
                  <a:pt x="13870" y="15549"/>
                </a:lnTo>
                <a:lnTo>
                  <a:pt x="13554" y="15257"/>
                </a:lnTo>
                <a:lnTo>
                  <a:pt x="12970" y="14649"/>
                </a:lnTo>
                <a:lnTo>
                  <a:pt x="12167" y="13797"/>
                </a:lnTo>
                <a:lnTo>
                  <a:pt x="11291" y="12897"/>
                </a:lnTo>
                <a:lnTo>
                  <a:pt x="10439" y="11972"/>
                </a:lnTo>
                <a:lnTo>
                  <a:pt x="10001" y="11534"/>
                </a:lnTo>
                <a:lnTo>
                  <a:pt x="9539" y="11096"/>
                </a:lnTo>
                <a:lnTo>
                  <a:pt x="9076" y="10658"/>
                </a:lnTo>
                <a:lnTo>
                  <a:pt x="8614" y="10269"/>
                </a:lnTo>
                <a:lnTo>
                  <a:pt x="8566" y="10244"/>
                </a:lnTo>
                <a:lnTo>
                  <a:pt x="9904" y="8638"/>
                </a:lnTo>
                <a:close/>
                <a:moveTo>
                  <a:pt x="1071" y="0"/>
                </a:moveTo>
                <a:lnTo>
                  <a:pt x="828" y="73"/>
                </a:lnTo>
                <a:lnTo>
                  <a:pt x="609" y="171"/>
                </a:lnTo>
                <a:lnTo>
                  <a:pt x="414" y="317"/>
                </a:lnTo>
                <a:lnTo>
                  <a:pt x="244" y="511"/>
                </a:lnTo>
                <a:lnTo>
                  <a:pt x="122" y="730"/>
                </a:lnTo>
                <a:lnTo>
                  <a:pt x="25" y="949"/>
                </a:lnTo>
                <a:lnTo>
                  <a:pt x="25" y="1071"/>
                </a:lnTo>
                <a:lnTo>
                  <a:pt x="25" y="1193"/>
                </a:lnTo>
                <a:lnTo>
                  <a:pt x="25" y="1314"/>
                </a:lnTo>
                <a:lnTo>
                  <a:pt x="49" y="1436"/>
                </a:lnTo>
                <a:lnTo>
                  <a:pt x="25" y="1777"/>
                </a:lnTo>
                <a:lnTo>
                  <a:pt x="1" y="2117"/>
                </a:lnTo>
                <a:lnTo>
                  <a:pt x="25" y="2215"/>
                </a:lnTo>
                <a:lnTo>
                  <a:pt x="74" y="2263"/>
                </a:lnTo>
                <a:lnTo>
                  <a:pt x="147" y="2288"/>
                </a:lnTo>
                <a:lnTo>
                  <a:pt x="244" y="2263"/>
                </a:lnTo>
                <a:lnTo>
                  <a:pt x="341" y="2239"/>
                </a:lnTo>
                <a:lnTo>
                  <a:pt x="317" y="2896"/>
                </a:lnTo>
                <a:lnTo>
                  <a:pt x="341" y="2993"/>
                </a:lnTo>
                <a:lnTo>
                  <a:pt x="414" y="3042"/>
                </a:lnTo>
                <a:lnTo>
                  <a:pt x="560" y="3042"/>
                </a:lnTo>
                <a:lnTo>
                  <a:pt x="658" y="3018"/>
                </a:lnTo>
                <a:lnTo>
                  <a:pt x="658" y="3285"/>
                </a:lnTo>
                <a:lnTo>
                  <a:pt x="658" y="3431"/>
                </a:lnTo>
                <a:lnTo>
                  <a:pt x="682" y="3529"/>
                </a:lnTo>
                <a:lnTo>
                  <a:pt x="731" y="3650"/>
                </a:lnTo>
                <a:lnTo>
                  <a:pt x="779" y="3723"/>
                </a:lnTo>
                <a:lnTo>
                  <a:pt x="876" y="3748"/>
                </a:lnTo>
                <a:lnTo>
                  <a:pt x="998" y="3772"/>
                </a:lnTo>
                <a:lnTo>
                  <a:pt x="949" y="3942"/>
                </a:lnTo>
                <a:lnTo>
                  <a:pt x="949" y="4137"/>
                </a:lnTo>
                <a:lnTo>
                  <a:pt x="949" y="4332"/>
                </a:lnTo>
                <a:lnTo>
                  <a:pt x="998" y="4526"/>
                </a:lnTo>
                <a:lnTo>
                  <a:pt x="1047" y="4575"/>
                </a:lnTo>
                <a:lnTo>
                  <a:pt x="1095" y="4624"/>
                </a:lnTo>
                <a:lnTo>
                  <a:pt x="1168" y="4648"/>
                </a:lnTo>
                <a:lnTo>
                  <a:pt x="1241" y="4624"/>
                </a:lnTo>
                <a:lnTo>
                  <a:pt x="1339" y="4551"/>
                </a:lnTo>
                <a:lnTo>
                  <a:pt x="1363" y="4745"/>
                </a:lnTo>
                <a:lnTo>
                  <a:pt x="1436" y="4916"/>
                </a:lnTo>
                <a:lnTo>
                  <a:pt x="1533" y="5086"/>
                </a:lnTo>
                <a:lnTo>
                  <a:pt x="1655" y="5232"/>
                </a:lnTo>
                <a:lnTo>
                  <a:pt x="1728" y="5281"/>
                </a:lnTo>
                <a:lnTo>
                  <a:pt x="1801" y="5281"/>
                </a:lnTo>
                <a:lnTo>
                  <a:pt x="1874" y="5256"/>
                </a:lnTo>
                <a:lnTo>
                  <a:pt x="1850" y="5378"/>
                </a:lnTo>
                <a:lnTo>
                  <a:pt x="1874" y="5500"/>
                </a:lnTo>
                <a:lnTo>
                  <a:pt x="1923" y="5621"/>
                </a:lnTo>
                <a:lnTo>
                  <a:pt x="1996" y="5719"/>
                </a:lnTo>
                <a:lnTo>
                  <a:pt x="2093" y="5792"/>
                </a:lnTo>
                <a:lnTo>
                  <a:pt x="2190" y="5840"/>
                </a:lnTo>
                <a:lnTo>
                  <a:pt x="2263" y="5840"/>
                </a:lnTo>
                <a:lnTo>
                  <a:pt x="2361" y="5816"/>
                </a:lnTo>
                <a:lnTo>
                  <a:pt x="2458" y="5986"/>
                </a:lnTo>
                <a:lnTo>
                  <a:pt x="2434" y="6084"/>
                </a:lnTo>
                <a:lnTo>
                  <a:pt x="2434" y="6181"/>
                </a:lnTo>
                <a:lnTo>
                  <a:pt x="2482" y="6424"/>
                </a:lnTo>
                <a:lnTo>
                  <a:pt x="2531" y="6473"/>
                </a:lnTo>
                <a:lnTo>
                  <a:pt x="2580" y="6522"/>
                </a:lnTo>
                <a:lnTo>
                  <a:pt x="2653" y="6522"/>
                </a:lnTo>
                <a:lnTo>
                  <a:pt x="2726" y="6473"/>
                </a:lnTo>
                <a:lnTo>
                  <a:pt x="2823" y="6424"/>
                </a:lnTo>
                <a:lnTo>
                  <a:pt x="2847" y="6546"/>
                </a:lnTo>
                <a:lnTo>
                  <a:pt x="2896" y="6643"/>
                </a:lnTo>
                <a:lnTo>
                  <a:pt x="2969" y="6741"/>
                </a:lnTo>
                <a:lnTo>
                  <a:pt x="3042" y="6838"/>
                </a:lnTo>
                <a:lnTo>
                  <a:pt x="3139" y="6887"/>
                </a:lnTo>
                <a:lnTo>
                  <a:pt x="3261" y="6911"/>
                </a:lnTo>
                <a:lnTo>
                  <a:pt x="3383" y="6911"/>
                </a:lnTo>
                <a:lnTo>
                  <a:pt x="3529" y="6887"/>
                </a:lnTo>
                <a:lnTo>
                  <a:pt x="3553" y="6887"/>
                </a:lnTo>
                <a:lnTo>
                  <a:pt x="3553" y="6911"/>
                </a:lnTo>
                <a:lnTo>
                  <a:pt x="3529" y="6984"/>
                </a:lnTo>
                <a:lnTo>
                  <a:pt x="3504" y="7130"/>
                </a:lnTo>
                <a:lnTo>
                  <a:pt x="3504" y="7252"/>
                </a:lnTo>
                <a:lnTo>
                  <a:pt x="3529" y="7276"/>
                </a:lnTo>
                <a:lnTo>
                  <a:pt x="3553" y="7325"/>
                </a:lnTo>
                <a:lnTo>
                  <a:pt x="3626" y="7349"/>
                </a:lnTo>
                <a:lnTo>
                  <a:pt x="3723" y="7349"/>
                </a:lnTo>
                <a:lnTo>
                  <a:pt x="3845" y="7300"/>
                </a:lnTo>
                <a:lnTo>
                  <a:pt x="3942" y="7252"/>
                </a:lnTo>
                <a:lnTo>
                  <a:pt x="3942" y="7373"/>
                </a:lnTo>
                <a:lnTo>
                  <a:pt x="3967" y="7470"/>
                </a:lnTo>
                <a:lnTo>
                  <a:pt x="3991" y="7568"/>
                </a:lnTo>
                <a:lnTo>
                  <a:pt x="4088" y="7641"/>
                </a:lnTo>
                <a:lnTo>
                  <a:pt x="4210" y="7689"/>
                </a:lnTo>
                <a:lnTo>
                  <a:pt x="4283" y="7714"/>
                </a:lnTo>
                <a:lnTo>
                  <a:pt x="4356" y="7689"/>
                </a:lnTo>
                <a:lnTo>
                  <a:pt x="4453" y="7641"/>
                </a:lnTo>
                <a:lnTo>
                  <a:pt x="4453" y="7762"/>
                </a:lnTo>
                <a:lnTo>
                  <a:pt x="4453" y="7884"/>
                </a:lnTo>
                <a:lnTo>
                  <a:pt x="4478" y="7933"/>
                </a:lnTo>
                <a:lnTo>
                  <a:pt x="4526" y="7981"/>
                </a:lnTo>
                <a:lnTo>
                  <a:pt x="4575" y="8030"/>
                </a:lnTo>
                <a:lnTo>
                  <a:pt x="4648" y="8054"/>
                </a:lnTo>
                <a:lnTo>
                  <a:pt x="4770" y="8103"/>
                </a:lnTo>
                <a:lnTo>
                  <a:pt x="4891" y="8079"/>
                </a:lnTo>
                <a:lnTo>
                  <a:pt x="5013" y="8054"/>
                </a:lnTo>
                <a:lnTo>
                  <a:pt x="5110" y="7981"/>
                </a:lnTo>
                <a:lnTo>
                  <a:pt x="5159" y="8079"/>
                </a:lnTo>
                <a:lnTo>
                  <a:pt x="5208" y="8103"/>
                </a:lnTo>
                <a:lnTo>
                  <a:pt x="5232" y="8127"/>
                </a:lnTo>
                <a:lnTo>
                  <a:pt x="5329" y="8103"/>
                </a:lnTo>
                <a:lnTo>
                  <a:pt x="5329" y="8127"/>
                </a:lnTo>
                <a:lnTo>
                  <a:pt x="5329" y="8152"/>
                </a:lnTo>
                <a:lnTo>
                  <a:pt x="5354" y="8152"/>
                </a:lnTo>
                <a:lnTo>
                  <a:pt x="5475" y="8103"/>
                </a:lnTo>
                <a:lnTo>
                  <a:pt x="5597" y="8054"/>
                </a:lnTo>
                <a:lnTo>
                  <a:pt x="5597" y="8225"/>
                </a:lnTo>
                <a:lnTo>
                  <a:pt x="5646" y="8298"/>
                </a:lnTo>
                <a:lnTo>
                  <a:pt x="5694" y="8346"/>
                </a:lnTo>
                <a:lnTo>
                  <a:pt x="5840" y="8444"/>
                </a:lnTo>
                <a:lnTo>
                  <a:pt x="5938" y="8492"/>
                </a:lnTo>
                <a:lnTo>
                  <a:pt x="6059" y="8492"/>
                </a:lnTo>
                <a:lnTo>
                  <a:pt x="6181" y="8468"/>
                </a:lnTo>
                <a:lnTo>
                  <a:pt x="6278" y="8419"/>
                </a:lnTo>
                <a:lnTo>
                  <a:pt x="6400" y="8492"/>
                </a:lnTo>
                <a:lnTo>
                  <a:pt x="6546" y="8565"/>
                </a:lnTo>
                <a:lnTo>
                  <a:pt x="6668" y="8687"/>
                </a:lnTo>
                <a:lnTo>
                  <a:pt x="3383" y="11729"/>
                </a:lnTo>
                <a:lnTo>
                  <a:pt x="1947" y="13067"/>
                </a:lnTo>
                <a:lnTo>
                  <a:pt x="1314" y="13627"/>
                </a:lnTo>
                <a:lnTo>
                  <a:pt x="1022" y="13943"/>
                </a:lnTo>
                <a:lnTo>
                  <a:pt x="731" y="14259"/>
                </a:lnTo>
                <a:lnTo>
                  <a:pt x="585" y="14503"/>
                </a:lnTo>
                <a:lnTo>
                  <a:pt x="463" y="14770"/>
                </a:lnTo>
                <a:lnTo>
                  <a:pt x="341" y="15087"/>
                </a:lnTo>
                <a:lnTo>
                  <a:pt x="268" y="15403"/>
                </a:lnTo>
                <a:lnTo>
                  <a:pt x="268" y="15573"/>
                </a:lnTo>
                <a:lnTo>
                  <a:pt x="268" y="15719"/>
                </a:lnTo>
                <a:lnTo>
                  <a:pt x="268" y="15865"/>
                </a:lnTo>
                <a:lnTo>
                  <a:pt x="317" y="16011"/>
                </a:lnTo>
                <a:lnTo>
                  <a:pt x="366" y="16157"/>
                </a:lnTo>
                <a:lnTo>
                  <a:pt x="463" y="16279"/>
                </a:lnTo>
                <a:lnTo>
                  <a:pt x="560" y="16376"/>
                </a:lnTo>
                <a:lnTo>
                  <a:pt x="682" y="16473"/>
                </a:lnTo>
                <a:lnTo>
                  <a:pt x="731" y="16522"/>
                </a:lnTo>
                <a:lnTo>
                  <a:pt x="852" y="16644"/>
                </a:lnTo>
                <a:lnTo>
                  <a:pt x="974" y="16741"/>
                </a:lnTo>
                <a:lnTo>
                  <a:pt x="1095" y="16790"/>
                </a:lnTo>
                <a:lnTo>
                  <a:pt x="1241" y="16838"/>
                </a:lnTo>
                <a:lnTo>
                  <a:pt x="1387" y="16863"/>
                </a:lnTo>
                <a:lnTo>
                  <a:pt x="1679" y="16863"/>
                </a:lnTo>
                <a:lnTo>
                  <a:pt x="1850" y="16838"/>
                </a:lnTo>
                <a:lnTo>
                  <a:pt x="2142" y="16741"/>
                </a:lnTo>
                <a:lnTo>
                  <a:pt x="2434" y="16595"/>
                </a:lnTo>
                <a:lnTo>
                  <a:pt x="2701" y="16425"/>
                </a:lnTo>
                <a:lnTo>
                  <a:pt x="2920" y="16254"/>
                </a:lnTo>
                <a:lnTo>
                  <a:pt x="3285" y="15938"/>
                </a:lnTo>
                <a:lnTo>
                  <a:pt x="3650" y="15597"/>
                </a:lnTo>
                <a:lnTo>
                  <a:pt x="4356" y="14892"/>
                </a:lnTo>
                <a:lnTo>
                  <a:pt x="5694" y="13432"/>
                </a:lnTo>
                <a:lnTo>
                  <a:pt x="7057" y="11972"/>
                </a:lnTo>
                <a:lnTo>
                  <a:pt x="8371" y="10463"/>
                </a:lnTo>
                <a:lnTo>
                  <a:pt x="8833" y="11047"/>
                </a:lnTo>
                <a:lnTo>
                  <a:pt x="9320" y="11583"/>
                </a:lnTo>
                <a:lnTo>
                  <a:pt x="10342" y="12629"/>
                </a:lnTo>
                <a:lnTo>
                  <a:pt x="12386" y="14770"/>
                </a:lnTo>
                <a:lnTo>
                  <a:pt x="12775" y="15160"/>
                </a:lnTo>
                <a:lnTo>
                  <a:pt x="13237" y="15622"/>
                </a:lnTo>
                <a:lnTo>
                  <a:pt x="13773" y="16133"/>
                </a:lnTo>
                <a:lnTo>
                  <a:pt x="14065" y="16376"/>
                </a:lnTo>
                <a:lnTo>
                  <a:pt x="14357" y="16595"/>
                </a:lnTo>
                <a:lnTo>
                  <a:pt x="14649" y="16814"/>
                </a:lnTo>
                <a:lnTo>
                  <a:pt x="14965" y="16960"/>
                </a:lnTo>
                <a:lnTo>
                  <a:pt x="15257" y="17106"/>
                </a:lnTo>
                <a:lnTo>
                  <a:pt x="15549" y="17179"/>
                </a:lnTo>
                <a:lnTo>
                  <a:pt x="15695" y="17203"/>
                </a:lnTo>
                <a:lnTo>
                  <a:pt x="15963" y="17203"/>
                </a:lnTo>
                <a:lnTo>
                  <a:pt x="16084" y="17179"/>
                </a:lnTo>
                <a:lnTo>
                  <a:pt x="16230" y="17130"/>
                </a:lnTo>
                <a:lnTo>
                  <a:pt x="16352" y="17057"/>
                </a:lnTo>
                <a:lnTo>
                  <a:pt x="16474" y="16984"/>
                </a:lnTo>
                <a:lnTo>
                  <a:pt x="16595" y="16863"/>
                </a:lnTo>
                <a:lnTo>
                  <a:pt x="16741" y="16692"/>
                </a:lnTo>
                <a:lnTo>
                  <a:pt x="16863" y="16473"/>
                </a:lnTo>
                <a:lnTo>
                  <a:pt x="16936" y="16230"/>
                </a:lnTo>
                <a:lnTo>
                  <a:pt x="16984" y="15987"/>
                </a:lnTo>
                <a:lnTo>
                  <a:pt x="16984" y="15743"/>
                </a:lnTo>
                <a:lnTo>
                  <a:pt x="16960" y="15500"/>
                </a:lnTo>
                <a:lnTo>
                  <a:pt x="16911" y="15257"/>
                </a:lnTo>
                <a:lnTo>
                  <a:pt x="16838" y="15038"/>
                </a:lnTo>
                <a:lnTo>
                  <a:pt x="16668" y="14722"/>
                </a:lnTo>
                <a:lnTo>
                  <a:pt x="16425" y="14381"/>
                </a:lnTo>
                <a:lnTo>
                  <a:pt x="16157" y="14016"/>
                </a:lnTo>
                <a:lnTo>
                  <a:pt x="15865" y="13651"/>
                </a:lnTo>
                <a:lnTo>
                  <a:pt x="15549" y="13310"/>
                </a:lnTo>
                <a:lnTo>
                  <a:pt x="15233" y="12970"/>
                </a:lnTo>
                <a:lnTo>
                  <a:pt x="14673" y="12459"/>
                </a:lnTo>
                <a:lnTo>
                  <a:pt x="13967" y="11826"/>
                </a:lnTo>
                <a:lnTo>
                  <a:pt x="13262" y="11193"/>
                </a:lnTo>
                <a:lnTo>
                  <a:pt x="13286" y="11120"/>
                </a:lnTo>
                <a:lnTo>
                  <a:pt x="13286" y="11072"/>
                </a:lnTo>
                <a:lnTo>
                  <a:pt x="13262" y="11047"/>
                </a:lnTo>
                <a:lnTo>
                  <a:pt x="13189" y="11023"/>
                </a:lnTo>
                <a:lnTo>
                  <a:pt x="13091" y="11047"/>
                </a:lnTo>
                <a:lnTo>
                  <a:pt x="11631" y="9660"/>
                </a:lnTo>
                <a:lnTo>
                  <a:pt x="10196" y="8273"/>
                </a:lnTo>
                <a:lnTo>
                  <a:pt x="10707" y="7641"/>
                </a:lnTo>
                <a:lnTo>
                  <a:pt x="10828" y="7762"/>
                </a:lnTo>
                <a:lnTo>
                  <a:pt x="10974" y="7860"/>
                </a:lnTo>
                <a:lnTo>
                  <a:pt x="11120" y="7933"/>
                </a:lnTo>
                <a:lnTo>
                  <a:pt x="11291" y="8006"/>
                </a:lnTo>
                <a:lnTo>
                  <a:pt x="11461" y="8054"/>
                </a:lnTo>
                <a:lnTo>
                  <a:pt x="11631" y="8103"/>
                </a:lnTo>
                <a:lnTo>
                  <a:pt x="11996" y="8127"/>
                </a:lnTo>
                <a:lnTo>
                  <a:pt x="12264" y="8127"/>
                </a:lnTo>
                <a:lnTo>
                  <a:pt x="12532" y="8103"/>
                </a:lnTo>
                <a:lnTo>
                  <a:pt x="12799" y="8030"/>
                </a:lnTo>
                <a:lnTo>
                  <a:pt x="13067" y="7933"/>
                </a:lnTo>
                <a:lnTo>
                  <a:pt x="13310" y="7811"/>
                </a:lnTo>
                <a:lnTo>
                  <a:pt x="13554" y="7665"/>
                </a:lnTo>
                <a:lnTo>
                  <a:pt x="13773" y="7519"/>
                </a:lnTo>
                <a:lnTo>
                  <a:pt x="13992" y="7349"/>
                </a:lnTo>
                <a:lnTo>
                  <a:pt x="14235" y="7130"/>
                </a:lnTo>
                <a:lnTo>
                  <a:pt x="14478" y="6911"/>
                </a:lnTo>
                <a:lnTo>
                  <a:pt x="14697" y="6668"/>
                </a:lnTo>
                <a:lnTo>
                  <a:pt x="14892" y="6400"/>
                </a:lnTo>
                <a:lnTo>
                  <a:pt x="15281" y="5865"/>
                </a:lnTo>
                <a:lnTo>
                  <a:pt x="15622" y="5305"/>
                </a:lnTo>
                <a:lnTo>
                  <a:pt x="16011" y="4697"/>
                </a:lnTo>
                <a:lnTo>
                  <a:pt x="16376" y="4064"/>
                </a:lnTo>
                <a:lnTo>
                  <a:pt x="16692" y="3407"/>
                </a:lnTo>
                <a:lnTo>
                  <a:pt x="16960" y="2726"/>
                </a:lnTo>
                <a:lnTo>
                  <a:pt x="16984" y="2628"/>
                </a:lnTo>
                <a:lnTo>
                  <a:pt x="16960" y="2555"/>
                </a:lnTo>
                <a:lnTo>
                  <a:pt x="16960" y="2507"/>
                </a:lnTo>
                <a:lnTo>
                  <a:pt x="16960" y="2434"/>
                </a:lnTo>
                <a:lnTo>
                  <a:pt x="16911" y="2385"/>
                </a:lnTo>
                <a:lnTo>
                  <a:pt x="16863" y="2336"/>
                </a:lnTo>
                <a:lnTo>
                  <a:pt x="16814" y="2288"/>
                </a:lnTo>
                <a:lnTo>
                  <a:pt x="16692" y="2288"/>
                </a:lnTo>
                <a:lnTo>
                  <a:pt x="16644" y="2312"/>
                </a:lnTo>
                <a:lnTo>
                  <a:pt x="15646" y="3066"/>
                </a:lnTo>
                <a:lnTo>
                  <a:pt x="15160" y="3456"/>
                </a:lnTo>
                <a:lnTo>
                  <a:pt x="14649" y="3821"/>
                </a:lnTo>
                <a:lnTo>
                  <a:pt x="13919" y="4332"/>
                </a:lnTo>
                <a:lnTo>
                  <a:pt x="13919" y="4332"/>
                </a:lnTo>
                <a:lnTo>
                  <a:pt x="14746" y="3115"/>
                </a:lnTo>
                <a:lnTo>
                  <a:pt x="15476" y="2020"/>
                </a:lnTo>
                <a:lnTo>
                  <a:pt x="15671" y="1704"/>
                </a:lnTo>
                <a:lnTo>
                  <a:pt x="15768" y="1533"/>
                </a:lnTo>
                <a:lnTo>
                  <a:pt x="15817" y="1363"/>
                </a:lnTo>
                <a:lnTo>
                  <a:pt x="15890" y="1290"/>
                </a:lnTo>
                <a:lnTo>
                  <a:pt x="15963" y="1217"/>
                </a:lnTo>
                <a:lnTo>
                  <a:pt x="15987" y="1120"/>
                </a:lnTo>
                <a:lnTo>
                  <a:pt x="15963" y="1022"/>
                </a:lnTo>
                <a:lnTo>
                  <a:pt x="15890" y="949"/>
                </a:lnTo>
                <a:lnTo>
                  <a:pt x="15817" y="901"/>
                </a:lnTo>
                <a:lnTo>
                  <a:pt x="15744" y="876"/>
                </a:lnTo>
                <a:lnTo>
                  <a:pt x="15622" y="876"/>
                </a:lnTo>
                <a:lnTo>
                  <a:pt x="15549" y="949"/>
                </a:lnTo>
                <a:lnTo>
                  <a:pt x="14551" y="1777"/>
                </a:lnTo>
                <a:lnTo>
                  <a:pt x="13554" y="2580"/>
                </a:lnTo>
                <a:lnTo>
                  <a:pt x="13043" y="2920"/>
                </a:lnTo>
                <a:lnTo>
                  <a:pt x="12532" y="3310"/>
                </a:lnTo>
                <a:lnTo>
                  <a:pt x="12532" y="3310"/>
                </a:lnTo>
                <a:lnTo>
                  <a:pt x="12945" y="2653"/>
                </a:lnTo>
                <a:lnTo>
                  <a:pt x="13359" y="1996"/>
                </a:lnTo>
                <a:lnTo>
                  <a:pt x="13554" y="1752"/>
                </a:lnTo>
                <a:lnTo>
                  <a:pt x="13821" y="1436"/>
                </a:lnTo>
                <a:lnTo>
                  <a:pt x="13919" y="1290"/>
                </a:lnTo>
                <a:lnTo>
                  <a:pt x="14040" y="1120"/>
                </a:lnTo>
                <a:lnTo>
                  <a:pt x="14113" y="949"/>
                </a:lnTo>
                <a:lnTo>
                  <a:pt x="14162" y="779"/>
                </a:lnTo>
                <a:lnTo>
                  <a:pt x="14357" y="584"/>
                </a:lnTo>
                <a:lnTo>
                  <a:pt x="14430" y="487"/>
                </a:lnTo>
                <a:lnTo>
                  <a:pt x="14454" y="390"/>
                </a:lnTo>
                <a:lnTo>
                  <a:pt x="14430" y="292"/>
                </a:lnTo>
                <a:lnTo>
                  <a:pt x="14357" y="195"/>
                </a:lnTo>
                <a:lnTo>
                  <a:pt x="14284" y="146"/>
                </a:lnTo>
                <a:lnTo>
                  <a:pt x="14186" y="122"/>
                </a:lnTo>
                <a:lnTo>
                  <a:pt x="14065" y="122"/>
                </a:lnTo>
                <a:lnTo>
                  <a:pt x="13967" y="195"/>
                </a:lnTo>
                <a:lnTo>
                  <a:pt x="13554" y="560"/>
                </a:lnTo>
                <a:lnTo>
                  <a:pt x="13091" y="901"/>
                </a:lnTo>
                <a:lnTo>
                  <a:pt x="12629" y="1217"/>
                </a:lnTo>
                <a:lnTo>
                  <a:pt x="12142" y="1509"/>
                </a:lnTo>
                <a:lnTo>
                  <a:pt x="11680" y="1801"/>
                </a:lnTo>
                <a:lnTo>
                  <a:pt x="11193" y="2117"/>
                </a:lnTo>
                <a:lnTo>
                  <a:pt x="10755" y="2434"/>
                </a:lnTo>
                <a:lnTo>
                  <a:pt x="10317" y="2823"/>
                </a:lnTo>
                <a:lnTo>
                  <a:pt x="10147" y="2993"/>
                </a:lnTo>
                <a:lnTo>
                  <a:pt x="10001" y="3164"/>
                </a:lnTo>
                <a:lnTo>
                  <a:pt x="9855" y="3383"/>
                </a:lnTo>
                <a:lnTo>
                  <a:pt x="9733" y="3577"/>
                </a:lnTo>
                <a:lnTo>
                  <a:pt x="9612" y="3796"/>
                </a:lnTo>
                <a:lnTo>
                  <a:pt x="9514" y="4015"/>
                </a:lnTo>
                <a:lnTo>
                  <a:pt x="9417" y="4234"/>
                </a:lnTo>
                <a:lnTo>
                  <a:pt x="9368" y="4478"/>
                </a:lnTo>
                <a:lnTo>
                  <a:pt x="9320" y="4672"/>
                </a:lnTo>
                <a:lnTo>
                  <a:pt x="9295" y="4867"/>
                </a:lnTo>
                <a:lnTo>
                  <a:pt x="9295" y="5062"/>
                </a:lnTo>
                <a:lnTo>
                  <a:pt x="9295" y="5281"/>
                </a:lnTo>
                <a:lnTo>
                  <a:pt x="9344" y="5475"/>
                </a:lnTo>
                <a:lnTo>
                  <a:pt x="9393" y="5670"/>
                </a:lnTo>
                <a:lnTo>
                  <a:pt x="9441" y="5865"/>
                </a:lnTo>
                <a:lnTo>
                  <a:pt x="9539" y="6035"/>
                </a:lnTo>
                <a:lnTo>
                  <a:pt x="9514" y="6059"/>
                </a:lnTo>
                <a:lnTo>
                  <a:pt x="8760" y="6765"/>
                </a:lnTo>
                <a:lnTo>
                  <a:pt x="7422" y="5402"/>
                </a:lnTo>
                <a:lnTo>
                  <a:pt x="6059" y="4088"/>
                </a:lnTo>
                <a:lnTo>
                  <a:pt x="3358" y="1412"/>
                </a:lnTo>
                <a:lnTo>
                  <a:pt x="2872" y="925"/>
                </a:lnTo>
                <a:lnTo>
                  <a:pt x="2604" y="682"/>
                </a:lnTo>
                <a:lnTo>
                  <a:pt x="2336" y="438"/>
                </a:lnTo>
                <a:lnTo>
                  <a:pt x="2044" y="244"/>
                </a:lnTo>
                <a:lnTo>
                  <a:pt x="1898" y="171"/>
                </a:lnTo>
                <a:lnTo>
                  <a:pt x="1728" y="98"/>
                </a:lnTo>
                <a:lnTo>
                  <a:pt x="1582" y="49"/>
                </a:lnTo>
                <a:lnTo>
                  <a:pt x="14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711;p46">
            <a:extLst>
              <a:ext uri="{FF2B5EF4-FFF2-40B4-BE49-F238E27FC236}">
                <a16:creationId xmlns:a16="http://schemas.microsoft.com/office/drawing/2014/main" id="{033BADE5-B248-4F60-B616-7F5F0206903C}"/>
              </a:ext>
            </a:extLst>
          </p:cNvPr>
          <p:cNvSpPr/>
          <p:nvPr/>
        </p:nvSpPr>
        <p:spPr>
          <a:xfrm>
            <a:off x="2526786" y="1496802"/>
            <a:ext cx="327938" cy="332166"/>
          </a:xfrm>
          <a:custGeom>
            <a:avLst/>
            <a:gdLst/>
            <a:ahLst/>
            <a:cxnLst/>
            <a:rect l="l" t="t" r="r" b="b"/>
            <a:pathLst>
              <a:path w="16985" h="17204" extrusionOk="0">
                <a:moveTo>
                  <a:pt x="8906" y="7252"/>
                </a:moveTo>
                <a:lnTo>
                  <a:pt x="8833" y="7349"/>
                </a:lnTo>
                <a:lnTo>
                  <a:pt x="8784" y="7446"/>
                </a:lnTo>
                <a:lnTo>
                  <a:pt x="8760" y="7616"/>
                </a:lnTo>
                <a:lnTo>
                  <a:pt x="8784" y="7689"/>
                </a:lnTo>
                <a:lnTo>
                  <a:pt x="8809" y="7762"/>
                </a:lnTo>
                <a:lnTo>
                  <a:pt x="8833" y="7787"/>
                </a:lnTo>
                <a:lnTo>
                  <a:pt x="8882" y="7811"/>
                </a:lnTo>
                <a:lnTo>
                  <a:pt x="8955" y="7811"/>
                </a:lnTo>
                <a:lnTo>
                  <a:pt x="9028" y="7738"/>
                </a:lnTo>
                <a:lnTo>
                  <a:pt x="9052" y="7714"/>
                </a:lnTo>
                <a:lnTo>
                  <a:pt x="9028" y="7665"/>
                </a:lnTo>
                <a:lnTo>
                  <a:pt x="8979" y="7470"/>
                </a:lnTo>
                <a:lnTo>
                  <a:pt x="8979" y="7397"/>
                </a:lnTo>
                <a:lnTo>
                  <a:pt x="8979" y="7300"/>
                </a:lnTo>
                <a:lnTo>
                  <a:pt x="8979" y="7276"/>
                </a:lnTo>
                <a:lnTo>
                  <a:pt x="8955" y="7252"/>
                </a:lnTo>
                <a:close/>
                <a:moveTo>
                  <a:pt x="1363" y="414"/>
                </a:moveTo>
                <a:lnTo>
                  <a:pt x="1533" y="463"/>
                </a:lnTo>
                <a:lnTo>
                  <a:pt x="1728" y="560"/>
                </a:lnTo>
                <a:lnTo>
                  <a:pt x="1898" y="657"/>
                </a:lnTo>
                <a:lnTo>
                  <a:pt x="2190" y="876"/>
                </a:lnTo>
                <a:lnTo>
                  <a:pt x="2750" y="1363"/>
                </a:lnTo>
                <a:lnTo>
                  <a:pt x="3261" y="1874"/>
                </a:lnTo>
                <a:lnTo>
                  <a:pt x="4283" y="2945"/>
                </a:lnTo>
                <a:lnTo>
                  <a:pt x="6327" y="5013"/>
                </a:lnTo>
                <a:lnTo>
                  <a:pt x="8395" y="7106"/>
                </a:lnTo>
                <a:lnTo>
                  <a:pt x="6984" y="8395"/>
                </a:lnTo>
                <a:lnTo>
                  <a:pt x="6887" y="8298"/>
                </a:lnTo>
                <a:lnTo>
                  <a:pt x="6765" y="8225"/>
                </a:lnTo>
                <a:lnTo>
                  <a:pt x="6668" y="8176"/>
                </a:lnTo>
                <a:lnTo>
                  <a:pt x="6570" y="8152"/>
                </a:lnTo>
                <a:lnTo>
                  <a:pt x="6497" y="8127"/>
                </a:lnTo>
                <a:lnTo>
                  <a:pt x="6424" y="8054"/>
                </a:lnTo>
                <a:lnTo>
                  <a:pt x="6351" y="8030"/>
                </a:lnTo>
                <a:lnTo>
                  <a:pt x="6303" y="8030"/>
                </a:lnTo>
                <a:lnTo>
                  <a:pt x="6230" y="8054"/>
                </a:lnTo>
                <a:lnTo>
                  <a:pt x="6181" y="8103"/>
                </a:lnTo>
                <a:lnTo>
                  <a:pt x="6084" y="8200"/>
                </a:lnTo>
                <a:lnTo>
                  <a:pt x="6011" y="8249"/>
                </a:lnTo>
                <a:lnTo>
                  <a:pt x="5938" y="8225"/>
                </a:lnTo>
                <a:lnTo>
                  <a:pt x="5889" y="8152"/>
                </a:lnTo>
                <a:lnTo>
                  <a:pt x="5816" y="7981"/>
                </a:lnTo>
                <a:lnTo>
                  <a:pt x="5767" y="7835"/>
                </a:lnTo>
                <a:lnTo>
                  <a:pt x="5694" y="7787"/>
                </a:lnTo>
                <a:lnTo>
                  <a:pt x="5646" y="7787"/>
                </a:lnTo>
                <a:lnTo>
                  <a:pt x="5500" y="7860"/>
                </a:lnTo>
                <a:lnTo>
                  <a:pt x="5402" y="7981"/>
                </a:lnTo>
                <a:lnTo>
                  <a:pt x="5305" y="7787"/>
                </a:lnTo>
                <a:lnTo>
                  <a:pt x="5232" y="7616"/>
                </a:lnTo>
                <a:lnTo>
                  <a:pt x="5208" y="7568"/>
                </a:lnTo>
                <a:lnTo>
                  <a:pt x="5159" y="7543"/>
                </a:lnTo>
                <a:lnTo>
                  <a:pt x="5086" y="7543"/>
                </a:lnTo>
                <a:lnTo>
                  <a:pt x="5013" y="7568"/>
                </a:lnTo>
                <a:lnTo>
                  <a:pt x="4964" y="7641"/>
                </a:lnTo>
                <a:lnTo>
                  <a:pt x="4672" y="7616"/>
                </a:lnTo>
                <a:lnTo>
                  <a:pt x="4672" y="7495"/>
                </a:lnTo>
                <a:lnTo>
                  <a:pt x="4648" y="7422"/>
                </a:lnTo>
                <a:lnTo>
                  <a:pt x="4575" y="7373"/>
                </a:lnTo>
                <a:lnTo>
                  <a:pt x="4526" y="7349"/>
                </a:lnTo>
                <a:lnTo>
                  <a:pt x="4453" y="7373"/>
                </a:lnTo>
                <a:lnTo>
                  <a:pt x="4332" y="7446"/>
                </a:lnTo>
                <a:lnTo>
                  <a:pt x="4283" y="7470"/>
                </a:lnTo>
                <a:lnTo>
                  <a:pt x="4210" y="7495"/>
                </a:lnTo>
                <a:lnTo>
                  <a:pt x="4161" y="7470"/>
                </a:lnTo>
                <a:lnTo>
                  <a:pt x="4161" y="7422"/>
                </a:lnTo>
                <a:lnTo>
                  <a:pt x="4161" y="7276"/>
                </a:lnTo>
                <a:lnTo>
                  <a:pt x="4210" y="7081"/>
                </a:lnTo>
                <a:lnTo>
                  <a:pt x="4210" y="7008"/>
                </a:lnTo>
                <a:lnTo>
                  <a:pt x="4161" y="6960"/>
                </a:lnTo>
                <a:lnTo>
                  <a:pt x="4113" y="6935"/>
                </a:lnTo>
                <a:lnTo>
                  <a:pt x="4064" y="6960"/>
                </a:lnTo>
                <a:lnTo>
                  <a:pt x="3967" y="7008"/>
                </a:lnTo>
                <a:lnTo>
                  <a:pt x="3845" y="7081"/>
                </a:lnTo>
                <a:lnTo>
                  <a:pt x="3748" y="7081"/>
                </a:lnTo>
                <a:lnTo>
                  <a:pt x="3699" y="7033"/>
                </a:lnTo>
                <a:lnTo>
                  <a:pt x="3699" y="6960"/>
                </a:lnTo>
                <a:lnTo>
                  <a:pt x="3723" y="6838"/>
                </a:lnTo>
                <a:lnTo>
                  <a:pt x="3675" y="6741"/>
                </a:lnTo>
                <a:lnTo>
                  <a:pt x="3650" y="6716"/>
                </a:lnTo>
                <a:lnTo>
                  <a:pt x="3602" y="6716"/>
                </a:lnTo>
                <a:lnTo>
                  <a:pt x="3456" y="6765"/>
                </a:lnTo>
                <a:lnTo>
                  <a:pt x="3334" y="6741"/>
                </a:lnTo>
                <a:lnTo>
                  <a:pt x="3237" y="6692"/>
                </a:lnTo>
                <a:lnTo>
                  <a:pt x="3164" y="6619"/>
                </a:lnTo>
                <a:lnTo>
                  <a:pt x="3115" y="6522"/>
                </a:lnTo>
                <a:lnTo>
                  <a:pt x="3091" y="6424"/>
                </a:lnTo>
                <a:lnTo>
                  <a:pt x="3091" y="6303"/>
                </a:lnTo>
                <a:lnTo>
                  <a:pt x="3115" y="6205"/>
                </a:lnTo>
                <a:lnTo>
                  <a:pt x="3139" y="6132"/>
                </a:lnTo>
                <a:lnTo>
                  <a:pt x="3091" y="6059"/>
                </a:lnTo>
                <a:lnTo>
                  <a:pt x="3018" y="6035"/>
                </a:lnTo>
                <a:lnTo>
                  <a:pt x="2945" y="6035"/>
                </a:lnTo>
                <a:lnTo>
                  <a:pt x="2823" y="6084"/>
                </a:lnTo>
                <a:lnTo>
                  <a:pt x="2701" y="6132"/>
                </a:lnTo>
                <a:lnTo>
                  <a:pt x="2653" y="6059"/>
                </a:lnTo>
                <a:lnTo>
                  <a:pt x="2604" y="5962"/>
                </a:lnTo>
                <a:lnTo>
                  <a:pt x="2604" y="5767"/>
                </a:lnTo>
                <a:lnTo>
                  <a:pt x="2580" y="5573"/>
                </a:lnTo>
                <a:lnTo>
                  <a:pt x="2531" y="5524"/>
                </a:lnTo>
                <a:lnTo>
                  <a:pt x="2482" y="5500"/>
                </a:lnTo>
                <a:lnTo>
                  <a:pt x="2409" y="5500"/>
                </a:lnTo>
                <a:lnTo>
                  <a:pt x="2361" y="5524"/>
                </a:lnTo>
                <a:lnTo>
                  <a:pt x="2263" y="5427"/>
                </a:lnTo>
                <a:lnTo>
                  <a:pt x="2190" y="5305"/>
                </a:lnTo>
                <a:lnTo>
                  <a:pt x="2190" y="5183"/>
                </a:lnTo>
                <a:lnTo>
                  <a:pt x="2215" y="5062"/>
                </a:lnTo>
                <a:lnTo>
                  <a:pt x="2215" y="4989"/>
                </a:lnTo>
                <a:lnTo>
                  <a:pt x="2190" y="4916"/>
                </a:lnTo>
                <a:lnTo>
                  <a:pt x="2117" y="4867"/>
                </a:lnTo>
                <a:lnTo>
                  <a:pt x="2020" y="4867"/>
                </a:lnTo>
                <a:lnTo>
                  <a:pt x="1898" y="4891"/>
                </a:lnTo>
                <a:lnTo>
                  <a:pt x="1801" y="4867"/>
                </a:lnTo>
                <a:lnTo>
                  <a:pt x="1752" y="4794"/>
                </a:lnTo>
                <a:lnTo>
                  <a:pt x="1704" y="4697"/>
                </a:lnTo>
                <a:lnTo>
                  <a:pt x="1655" y="4575"/>
                </a:lnTo>
                <a:lnTo>
                  <a:pt x="1655" y="4453"/>
                </a:lnTo>
                <a:lnTo>
                  <a:pt x="1655" y="4234"/>
                </a:lnTo>
                <a:lnTo>
                  <a:pt x="1655" y="4186"/>
                </a:lnTo>
                <a:lnTo>
                  <a:pt x="1631" y="4137"/>
                </a:lnTo>
                <a:lnTo>
                  <a:pt x="1582" y="4088"/>
                </a:lnTo>
                <a:lnTo>
                  <a:pt x="1558" y="4088"/>
                </a:lnTo>
                <a:lnTo>
                  <a:pt x="1460" y="4064"/>
                </a:lnTo>
                <a:lnTo>
                  <a:pt x="1363" y="4113"/>
                </a:lnTo>
                <a:lnTo>
                  <a:pt x="1266" y="4186"/>
                </a:lnTo>
                <a:lnTo>
                  <a:pt x="1217" y="3942"/>
                </a:lnTo>
                <a:lnTo>
                  <a:pt x="1193" y="3699"/>
                </a:lnTo>
                <a:lnTo>
                  <a:pt x="1193" y="3650"/>
                </a:lnTo>
                <a:lnTo>
                  <a:pt x="1144" y="3626"/>
                </a:lnTo>
                <a:lnTo>
                  <a:pt x="1095" y="3602"/>
                </a:lnTo>
                <a:lnTo>
                  <a:pt x="974" y="3602"/>
                </a:lnTo>
                <a:lnTo>
                  <a:pt x="925" y="3529"/>
                </a:lnTo>
                <a:lnTo>
                  <a:pt x="925" y="3431"/>
                </a:lnTo>
                <a:lnTo>
                  <a:pt x="925" y="3310"/>
                </a:lnTo>
                <a:lnTo>
                  <a:pt x="949" y="3042"/>
                </a:lnTo>
                <a:lnTo>
                  <a:pt x="974" y="2896"/>
                </a:lnTo>
                <a:lnTo>
                  <a:pt x="974" y="2823"/>
                </a:lnTo>
                <a:lnTo>
                  <a:pt x="949" y="2774"/>
                </a:lnTo>
                <a:lnTo>
                  <a:pt x="925" y="2726"/>
                </a:lnTo>
                <a:lnTo>
                  <a:pt x="852" y="2701"/>
                </a:lnTo>
                <a:lnTo>
                  <a:pt x="658" y="2701"/>
                </a:lnTo>
                <a:lnTo>
                  <a:pt x="682" y="2044"/>
                </a:lnTo>
                <a:lnTo>
                  <a:pt x="658" y="1971"/>
                </a:lnTo>
                <a:lnTo>
                  <a:pt x="633" y="1923"/>
                </a:lnTo>
                <a:lnTo>
                  <a:pt x="585" y="1898"/>
                </a:lnTo>
                <a:lnTo>
                  <a:pt x="512" y="1874"/>
                </a:lnTo>
                <a:lnTo>
                  <a:pt x="317" y="1898"/>
                </a:lnTo>
                <a:lnTo>
                  <a:pt x="317" y="1704"/>
                </a:lnTo>
                <a:lnTo>
                  <a:pt x="293" y="1509"/>
                </a:lnTo>
                <a:lnTo>
                  <a:pt x="317" y="1460"/>
                </a:lnTo>
                <a:lnTo>
                  <a:pt x="366" y="1193"/>
                </a:lnTo>
                <a:lnTo>
                  <a:pt x="463" y="949"/>
                </a:lnTo>
                <a:lnTo>
                  <a:pt x="536" y="828"/>
                </a:lnTo>
                <a:lnTo>
                  <a:pt x="609" y="730"/>
                </a:lnTo>
                <a:lnTo>
                  <a:pt x="706" y="633"/>
                </a:lnTo>
                <a:lnTo>
                  <a:pt x="828" y="536"/>
                </a:lnTo>
                <a:lnTo>
                  <a:pt x="998" y="463"/>
                </a:lnTo>
                <a:lnTo>
                  <a:pt x="1168" y="414"/>
                </a:lnTo>
                <a:close/>
                <a:moveTo>
                  <a:pt x="1241" y="14357"/>
                </a:moveTo>
                <a:lnTo>
                  <a:pt x="1266" y="14527"/>
                </a:lnTo>
                <a:lnTo>
                  <a:pt x="1339" y="14770"/>
                </a:lnTo>
                <a:lnTo>
                  <a:pt x="1266" y="14795"/>
                </a:lnTo>
                <a:lnTo>
                  <a:pt x="1193" y="14843"/>
                </a:lnTo>
                <a:lnTo>
                  <a:pt x="1071" y="14624"/>
                </a:lnTo>
                <a:lnTo>
                  <a:pt x="1047" y="14576"/>
                </a:lnTo>
                <a:lnTo>
                  <a:pt x="1241" y="14357"/>
                </a:lnTo>
                <a:close/>
                <a:moveTo>
                  <a:pt x="12970" y="1631"/>
                </a:moveTo>
                <a:lnTo>
                  <a:pt x="12629" y="2093"/>
                </a:lnTo>
                <a:lnTo>
                  <a:pt x="12313" y="2580"/>
                </a:lnTo>
                <a:lnTo>
                  <a:pt x="11996" y="3066"/>
                </a:lnTo>
                <a:lnTo>
                  <a:pt x="11729" y="3577"/>
                </a:lnTo>
                <a:lnTo>
                  <a:pt x="11680" y="3650"/>
                </a:lnTo>
                <a:lnTo>
                  <a:pt x="11680" y="3723"/>
                </a:lnTo>
                <a:lnTo>
                  <a:pt x="11680" y="3772"/>
                </a:lnTo>
                <a:lnTo>
                  <a:pt x="11704" y="3821"/>
                </a:lnTo>
                <a:lnTo>
                  <a:pt x="11802" y="3918"/>
                </a:lnTo>
                <a:lnTo>
                  <a:pt x="11899" y="3967"/>
                </a:lnTo>
                <a:lnTo>
                  <a:pt x="11875" y="4015"/>
                </a:lnTo>
                <a:lnTo>
                  <a:pt x="11899" y="4040"/>
                </a:lnTo>
                <a:lnTo>
                  <a:pt x="11899" y="4064"/>
                </a:lnTo>
                <a:lnTo>
                  <a:pt x="11948" y="4064"/>
                </a:lnTo>
                <a:lnTo>
                  <a:pt x="12215" y="4015"/>
                </a:lnTo>
                <a:lnTo>
                  <a:pt x="12483" y="3918"/>
                </a:lnTo>
                <a:lnTo>
                  <a:pt x="12751" y="3796"/>
                </a:lnTo>
                <a:lnTo>
                  <a:pt x="13018" y="3626"/>
                </a:lnTo>
                <a:lnTo>
                  <a:pt x="13505" y="3261"/>
                </a:lnTo>
                <a:lnTo>
                  <a:pt x="13943" y="2920"/>
                </a:lnTo>
                <a:lnTo>
                  <a:pt x="14722" y="2288"/>
                </a:lnTo>
                <a:lnTo>
                  <a:pt x="14722" y="2288"/>
                </a:lnTo>
                <a:lnTo>
                  <a:pt x="14430" y="2726"/>
                </a:lnTo>
                <a:lnTo>
                  <a:pt x="13675" y="3796"/>
                </a:lnTo>
                <a:lnTo>
                  <a:pt x="12945" y="4891"/>
                </a:lnTo>
                <a:lnTo>
                  <a:pt x="12897" y="4989"/>
                </a:lnTo>
                <a:lnTo>
                  <a:pt x="12921" y="5062"/>
                </a:lnTo>
                <a:lnTo>
                  <a:pt x="12945" y="5135"/>
                </a:lnTo>
                <a:lnTo>
                  <a:pt x="13018" y="5208"/>
                </a:lnTo>
                <a:lnTo>
                  <a:pt x="13091" y="5232"/>
                </a:lnTo>
                <a:lnTo>
                  <a:pt x="13164" y="5256"/>
                </a:lnTo>
                <a:lnTo>
                  <a:pt x="13262" y="5232"/>
                </a:lnTo>
                <a:lnTo>
                  <a:pt x="13335" y="5183"/>
                </a:lnTo>
                <a:lnTo>
                  <a:pt x="13481" y="5135"/>
                </a:lnTo>
                <a:lnTo>
                  <a:pt x="13602" y="5086"/>
                </a:lnTo>
                <a:lnTo>
                  <a:pt x="13846" y="4916"/>
                </a:lnTo>
                <a:lnTo>
                  <a:pt x="14381" y="4575"/>
                </a:lnTo>
                <a:lnTo>
                  <a:pt x="14892" y="4234"/>
                </a:lnTo>
                <a:lnTo>
                  <a:pt x="15476" y="3796"/>
                </a:lnTo>
                <a:lnTo>
                  <a:pt x="16084" y="3358"/>
                </a:lnTo>
                <a:lnTo>
                  <a:pt x="16084" y="3358"/>
                </a:lnTo>
                <a:lnTo>
                  <a:pt x="15646" y="4161"/>
                </a:lnTo>
                <a:lnTo>
                  <a:pt x="15208" y="4964"/>
                </a:lnTo>
                <a:lnTo>
                  <a:pt x="14965" y="5329"/>
                </a:lnTo>
                <a:lnTo>
                  <a:pt x="14697" y="5719"/>
                </a:lnTo>
                <a:lnTo>
                  <a:pt x="14430" y="6084"/>
                </a:lnTo>
                <a:lnTo>
                  <a:pt x="14138" y="6424"/>
                </a:lnTo>
                <a:lnTo>
                  <a:pt x="13967" y="6619"/>
                </a:lnTo>
                <a:lnTo>
                  <a:pt x="13797" y="6814"/>
                </a:lnTo>
                <a:lnTo>
                  <a:pt x="13602" y="6984"/>
                </a:lnTo>
                <a:lnTo>
                  <a:pt x="13383" y="7130"/>
                </a:lnTo>
                <a:lnTo>
                  <a:pt x="13164" y="7276"/>
                </a:lnTo>
                <a:lnTo>
                  <a:pt x="12945" y="7397"/>
                </a:lnTo>
                <a:lnTo>
                  <a:pt x="12702" y="7495"/>
                </a:lnTo>
                <a:lnTo>
                  <a:pt x="12459" y="7568"/>
                </a:lnTo>
                <a:lnTo>
                  <a:pt x="12240" y="7592"/>
                </a:lnTo>
                <a:lnTo>
                  <a:pt x="12021" y="7616"/>
                </a:lnTo>
                <a:lnTo>
                  <a:pt x="11826" y="7592"/>
                </a:lnTo>
                <a:lnTo>
                  <a:pt x="11607" y="7543"/>
                </a:lnTo>
                <a:lnTo>
                  <a:pt x="11242" y="7422"/>
                </a:lnTo>
                <a:lnTo>
                  <a:pt x="10828" y="7276"/>
                </a:lnTo>
                <a:lnTo>
                  <a:pt x="10780" y="7179"/>
                </a:lnTo>
                <a:lnTo>
                  <a:pt x="10682" y="7106"/>
                </a:lnTo>
                <a:lnTo>
                  <a:pt x="10561" y="7106"/>
                </a:lnTo>
                <a:lnTo>
                  <a:pt x="10512" y="7130"/>
                </a:lnTo>
                <a:lnTo>
                  <a:pt x="10463" y="7179"/>
                </a:lnTo>
                <a:lnTo>
                  <a:pt x="9393" y="8492"/>
                </a:lnTo>
                <a:lnTo>
                  <a:pt x="8322" y="9782"/>
                </a:lnTo>
                <a:lnTo>
                  <a:pt x="7227" y="11047"/>
                </a:lnTo>
                <a:lnTo>
                  <a:pt x="6108" y="12313"/>
                </a:lnTo>
                <a:lnTo>
                  <a:pt x="4916" y="13578"/>
                </a:lnTo>
                <a:lnTo>
                  <a:pt x="3723" y="14819"/>
                </a:lnTo>
                <a:lnTo>
                  <a:pt x="3139" y="15427"/>
                </a:lnTo>
                <a:lnTo>
                  <a:pt x="2823" y="15743"/>
                </a:lnTo>
                <a:lnTo>
                  <a:pt x="2507" y="16011"/>
                </a:lnTo>
                <a:lnTo>
                  <a:pt x="2312" y="16133"/>
                </a:lnTo>
                <a:lnTo>
                  <a:pt x="2142" y="16230"/>
                </a:lnTo>
                <a:lnTo>
                  <a:pt x="1947" y="16303"/>
                </a:lnTo>
                <a:lnTo>
                  <a:pt x="1752" y="16352"/>
                </a:lnTo>
                <a:lnTo>
                  <a:pt x="1558" y="16376"/>
                </a:lnTo>
                <a:lnTo>
                  <a:pt x="1363" y="16376"/>
                </a:lnTo>
                <a:lnTo>
                  <a:pt x="1168" y="16303"/>
                </a:lnTo>
                <a:lnTo>
                  <a:pt x="949" y="16230"/>
                </a:lnTo>
                <a:lnTo>
                  <a:pt x="876" y="16206"/>
                </a:lnTo>
                <a:lnTo>
                  <a:pt x="828" y="16206"/>
                </a:lnTo>
                <a:lnTo>
                  <a:pt x="779" y="16011"/>
                </a:lnTo>
                <a:lnTo>
                  <a:pt x="828" y="16060"/>
                </a:lnTo>
                <a:lnTo>
                  <a:pt x="901" y="16084"/>
                </a:lnTo>
                <a:lnTo>
                  <a:pt x="949" y="16084"/>
                </a:lnTo>
                <a:lnTo>
                  <a:pt x="998" y="16035"/>
                </a:lnTo>
                <a:lnTo>
                  <a:pt x="998" y="15962"/>
                </a:lnTo>
                <a:lnTo>
                  <a:pt x="925" y="15792"/>
                </a:lnTo>
                <a:lnTo>
                  <a:pt x="852" y="15646"/>
                </a:lnTo>
                <a:lnTo>
                  <a:pt x="779" y="15476"/>
                </a:lnTo>
                <a:lnTo>
                  <a:pt x="706" y="15330"/>
                </a:lnTo>
                <a:lnTo>
                  <a:pt x="779" y="15087"/>
                </a:lnTo>
                <a:lnTo>
                  <a:pt x="852" y="14892"/>
                </a:lnTo>
                <a:lnTo>
                  <a:pt x="876" y="14989"/>
                </a:lnTo>
                <a:lnTo>
                  <a:pt x="974" y="15257"/>
                </a:lnTo>
                <a:lnTo>
                  <a:pt x="1120" y="15500"/>
                </a:lnTo>
                <a:lnTo>
                  <a:pt x="1168" y="15549"/>
                </a:lnTo>
                <a:lnTo>
                  <a:pt x="1266" y="15646"/>
                </a:lnTo>
                <a:lnTo>
                  <a:pt x="1363" y="15719"/>
                </a:lnTo>
                <a:lnTo>
                  <a:pt x="1509" y="15743"/>
                </a:lnTo>
                <a:lnTo>
                  <a:pt x="1655" y="15768"/>
                </a:lnTo>
                <a:lnTo>
                  <a:pt x="1801" y="15743"/>
                </a:lnTo>
                <a:lnTo>
                  <a:pt x="1947" y="15719"/>
                </a:lnTo>
                <a:lnTo>
                  <a:pt x="2215" y="15646"/>
                </a:lnTo>
                <a:lnTo>
                  <a:pt x="2458" y="15500"/>
                </a:lnTo>
                <a:lnTo>
                  <a:pt x="2677" y="15354"/>
                </a:lnTo>
                <a:lnTo>
                  <a:pt x="2896" y="15184"/>
                </a:lnTo>
                <a:lnTo>
                  <a:pt x="3115" y="15014"/>
                </a:lnTo>
                <a:lnTo>
                  <a:pt x="3553" y="14624"/>
                </a:lnTo>
                <a:lnTo>
                  <a:pt x="3918" y="14259"/>
                </a:lnTo>
                <a:lnTo>
                  <a:pt x="4259" y="13870"/>
                </a:lnTo>
                <a:lnTo>
                  <a:pt x="4599" y="13481"/>
                </a:lnTo>
                <a:lnTo>
                  <a:pt x="4745" y="13262"/>
                </a:lnTo>
                <a:lnTo>
                  <a:pt x="4916" y="13067"/>
                </a:lnTo>
                <a:lnTo>
                  <a:pt x="4989" y="12945"/>
                </a:lnTo>
                <a:lnTo>
                  <a:pt x="5037" y="12824"/>
                </a:lnTo>
                <a:lnTo>
                  <a:pt x="5086" y="12702"/>
                </a:lnTo>
                <a:lnTo>
                  <a:pt x="5086" y="12580"/>
                </a:lnTo>
                <a:lnTo>
                  <a:pt x="5086" y="12532"/>
                </a:lnTo>
                <a:lnTo>
                  <a:pt x="5037" y="12507"/>
                </a:lnTo>
                <a:lnTo>
                  <a:pt x="4964" y="12507"/>
                </a:lnTo>
                <a:lnTo>
                  <a:pt x="4867" y="12580"/>
                </a:lnTo>
                <a:lnTo>
                  <a:pt x="4770" y="12653"/>
                </a:lnTo>
                <a:lnTo>
                  <a:pt x="4599" y="12848"/>
                </a:lnTo>
                <a:lnTo>
                  <a:pt x="4453" y="13067"/>
                </a:lnTo>
                <a:lnTo>
                  <a:pt x="4307" y="13262"/>
                </a:lnTo>
                <a:lnTo>
                  <a:pt x="3942" y="13700"/>
                </a:lnTo>
                <a:lnTo>
                  <a:pt x="3529" y="14089"/>
                </a:lnTo>
                <a:lnTo>
                  <a:pt x="3066" y="14503"/>
                </a:lnTo>
                <a:lnTo>
                  <a:pt x="2604" y="14892"/>
                </a:lnTo>
                <a:lnTo>
                  <a:pt x="2312" y="15111"/>
                </a:lnTo>
                <a:lnTo>
                  <a:pt x="2020" y="15306"/>
                </a:lnTo>
                <a:lnTo>
                  <a:pt x="1898" y="15354"/>
                </a:lnTo>
                <a:lnTo>
                  <a:pt x="1777" y="15379"/>
                </a:lnTo>
                <a:lnTo>
                  <a:pt x="1655" y="15379"/>
                </a:lnTo>
                <a:lnTo>
                  <a:pt x="1558" y="15330"/>
                </a:lnTo>
                <a:lnTo>
                  <a:pt x="1485" y="15281"/>
                </a:lnTo>
                <a:lnTo>
                  <a:pt x="1436" y="15184"/>
                </a:lnTo>
                <a:lnTo>
                  <a:pt x="1460" y="15087"/>
                </a:lnTo>
                <a:lnTo>
                  <a:pt x="1533" y="14941"/>
                </a:lnTo>
                <a:lnTo>
                  <a:pt x="1631" y="14941"/>
                </a:lnTo>
                <a:lnTo>
                  <a:pt x="1704" y="14892"/>
                </a:lnTo>
                <a:lnTo>
                  <a:pt x="1728" y="14819"/>
                </a:lnTo>
                <a:lnTo>
                  <a:pt x="1728" y="14770"/>
                </a:lnTo>
                <a:lnTo>
                  <a:pt x="1704" y="14673"/>
                </a:lnTo>
                <a:lnTo>
                  <a:pt x="1655" y="14551"/>
                </a:lnTo>
                <a:lnTo>
                  <a:pt x="1606" y="14454"/>
                </a:lnTo>
                <a:lnTo>
                  <a:pt x="1509" y="14308"/>
                </a:lnTo>
                <a:lnTo>
                  <a:pt x="1412" y="14162"/>
                </a:lnTo>
                <a:lnTo>
                  <a:pt x="1679" y="13919"/>
                </a:lnTo>
                <a:lnTo>
                  <a:pt x="1801" y="14405"/>
                </a:lnTo>
                <a:lnTo>
                  <a:pt x="1825" y="14478"/>
                </a:lnTo>
                <a:lnTo>
                  <a:pt x="1898" y="14527"/>
                </a:lnTo>
                <a:lnTo>
                  <a:pt x="2020" y="14527"/>
                </a:lnTo>
                <a:lnTo>
                  <a:pt x="2069" y="14503"/>
                </a:lnTo>
                <a:lnTo>
                  <a:pt x="2117" y="14454"/>
                </a:lnTo>
                <a:lnTo>
                  <a:pt x="2142" y="14381"/>
                </a:lnTo>
                <a:lnTo>
                  <a:pt x="2142" y="14308"/>
                </a:lnTo>
                <a:lnTo>
                  <a:pt x="2044" y="13992"/>
                </a:lnTo>
                <a:lnTo>
                  <a:pt x="1923" y="13675"/>
                </a:lnTo>
                <a:lnTo>
                  <a:pt x="2093" y="13529"/>
                </a:lnTo>
                <a:lnTo>
                  <a:pt x="2117" y="13748"/>
                </a:lnTo>
                <a:lnTo>
                  <a:pt x="2117" y="13870"/>
                </a:lnTo>
                <a:lnTo>
                  <a:pt x="2142" y="13967"/>
                </a:lnTo>
                <a:lnTo>
                  <a:pt x="2190" y="14065"/>
                </a:lnTo>
                <a:lnTo>
                  <a:pt x="2239" y="14089"/>
                </a:lnTo>
                <a:lnTo>
                  <a:pt x="2288" y="14113"/>
                </a:lnTo>
                <a:lnTo>
                  <a:pt x="2336" y="14113"/>
                </a:lnTo>
                <a:lnTo>
                  <a:pt x="2385" y="14089"/>
                </a:lnTo>
                <a:lnTo>
                  <a:pt x="2434" y="14016"/>
                </a:lnTo>
                <a:lnTo>
                  <a:pt x="2434" y="13919"/>
                </a:lnTo>
                <a:lnTo>
                  <a:pt x="2385" y="13724"/>
                </a:lnTo>
                <a:lnTo>
                  <a:pt x="2263" y="13359"/>
                </a:lnTo>
                <a:lnTo>
                  <a:pt x="2385" y="13262"/>
                </a:lnTo>
                <a:lnTo>
                  <a:pt x="2458" y="13554"/>
                </a:lnTo>
                <a:lnTo>
                  <a:pt x="2531" y="13846"/>
                </a:lnTo>
                <a:lnTo>
                  <a:pt x="2555" y="13894"/>
                </a:lnTo>
                <a:lnTo>
                  <a:pt x="2580" y="13943"/>
                </a:lnTo>
                <a:lnTo>
                  <a:pt x="2628" y="13967"/>
                </a:lnTo>
                <a:lnTo>
                  <a:pt x="2677" y="13967"/>
                </a:lnTo>
                <a:lnTo>
                  <a:pt x="2774" y="13943"/>
                </a:lnTo>
                <a:lnTo>
                  <a:pt x="2823" y="13919"/>
                </a:lnTo>
                <a:lnTo>
                  <a:pt x="2847" y="13870"/>
                </a:lnTo>
                <a:lnTo>
                  <a:pt x="2872" y="13797"/>
                </a:lnTo>
                <a:lnTo>
                  <a:pt x="2847" y="13748"/>
                </a:lnTo>
                <a:lnTo>
                  <a:pt x="2750" y="13408"/>
                </a:lnTo>
                <a:lnTo>
                  <a:pt x="2604" y="13067"/>
                </a:lnTo>
                <a:lnTo>
                  <a:pt x="2823" y="12848"/>
                </a:lnTo>
                <a:lnTo>
                  <a:pt x="2920" y="13164"/>
                </a:lnTo>
                <a:lnTo>
                  <a:pt x="2969" y="13286"/>
                </a:lnTo>
                <a:lnTo>
                  <a:pt x="3018" y="13383"/>
                </a:lnTo>
                <a:lnTo>
                  <a:pt x="3066" y="13481"/>
                </a:lnTo>
                <a:lnTo>
                  <a:pt x="3115" y="13529"/>
                </a:lnTo>
                <a:lnTo>
                  <a:pt x="3212" y="13529"/>
                </a:lnTo>
                <a:lnTo>
                  <a:pt x="3237" y="13505"/>
                </a:lnTo>
                <a:lnTo>
                  <a:pt x="3261" y="13456"/>
                </a:lnTo>
                <a:lnTo>
                  <a:pt x="3285" y="13408"/>
                </a:lnTo>
                <a:lnTo>
                  <a:pt x="3261" y="13310"/>
                </a:lnTo>
                <a:lnTo>
                  <a:pt x="3188" y="13116"/>
                </a:lnTo>
                <a:lnTo>
                  <a:pt x="3091" y="12921"/>
                </a:lnTo>
                <a:lnTo>
                  <a:pt x="2969" y="12726"/>
                </a:lnTo>
                <a:lnTo>
                  <a:pt x="3261" y="12459"/>
                </a:lnTo>
                <a:lnTo>
                  <a:pt x="3285" y="12678"/>
                </a:lnTo>
                <a:lnTo>
                  <a:pt x="3334" y="12897"/>
                </a:lnTo>
                <a:lnTo>
                  <a:pt x="3383" y="12994"/>
                </a:lnTo>
                <a:lnTo>
                  <a:pt x="3480" y="13067"/>
                </a:lnTo>
                <a:lnTo>
                  <a:pt x="3529" y="13067"/>
                </a:lnTo>
                <a:lnTo>
                  <a:pt x="3577" y="13043"/>
                </a:lnTo>
                <a:lnTo>
                  <a:pt x="3626" y="12945"/>
                </a:lnTo>
                <a:lnTo>
                  <a:pt x="3626" y="12848"/>
                </a:lnTo>
                <a:lnTo>
                  <a:pt x="3577" y="12678"/>
                </a:lnTo>
                <a:lnTo>
                  <a:pt x="3529" y="12483"/>
                </a:lnTo>
                <a:lnTo>
                  <a:pt x="3431" y="12288"/>
                </a:lnTo>
                <a:lnTo>
                  <a:pt x="3650" y="12094"/>
                </a:lnTo>
                <a:lnTo>
                  <a:pt x="3699" y="12313"/>
                </a:lnTo>
                <a:lnTo>
                  <a:pt x="3748" y="12483"/>
                </a:lnTo>
                <a:lnTo>
                  <a:pt x="3796" y="12556"/>
                </a:lnTo>
                <a:lnTo>
                  <a:pt x="3845" y="12605"/>
                </a:lnTo>
                <a:lnTo>
                  <a:pt x="3942" y="12605"/>
                </a:lnTo>
                <a:lnTo>
                  <a:pt x="4015" y="12580"/>
                </a:lnTo>
                <a:lnTo>
                  <a:pt x="4040" y="12532"/>
                </a:lnTo>
                <a:lnTo>
                  <a:pt x="4064" y="12483"/>
                </a:lnTo>
                <a:lnTo>
                  <a:pt x="4064" y="12410"/>
                </a:lnTo>
                <a:lnTo>
                  <a:pt x="4015" y="12142"/>
                </a:lnTo>
                <a:lnTo>
                  <a:pt x="3967" y="11996"/>
                </a:lnTo>
                <a:lnTo>
                  <a:pt x="3894" y="11875"/>
                </a:lnTo>
                <a:lnTo>
                  <a:pt x="4161" y="11607"/>
                </a:lnTo>
                <a:lnTo>
                  <a:pt x="4210" y="11729"/>
                </a:lnTo>
                <a:lnTo>
                  <a:pt x="4283" y="11923"/>
                </a:lnTo>
                <a:lnTo>
                  <a:pt x="4332" y="11996"/>
                </a:lnTo>
                <a:lnTo>
                  <a:pt x="4380" y="12021"/>
                </a:lnTo>
                <a:lnTo>
                  <a:pt x="4429" y="12045"/>
                </a:lnTo>
                <a:lnTo>
                  <a:pt x="4478" y="12045"/>
                </a:lnTo>
                <a:lnTo>
                  <a:pt x="4526" y="11996"/>
                </a:lnTo>
                <a:lnTo>
                  <a:pt x="4551" y="11923"/>
                </a:lnTo>
                <a:lnTo>
                  <a:pt x="4551" y="11826"/>
                </a:lnTo>
                <a:lnTo>
                  <a:pt x="4478" y="11680"/>
                </a:lnTo>
                <a:lnTo>
                  <a:pt x="4356" y="11437"/>
                </a:lnTo>
                <a:lnTo>
                  <a:pt x="4405" y="11388"/>
                </a:lnTo>
                <a:lnTo>
                  <a:pt x="4672" y="11169"/>
                </a:lnTo>
                <a:lnTo>
                  <a:pt x="4745" y="11364"/>
                </a:lnTo>
                <a:lnTo>
                  <a:pt x="4818" y="11607"/>
                </a:lnTo>
                <a:lnTo>
                  <a:pt x="4867" y="11729"/>
                </a:lnTo>
                <a:lnTo>
                  <a:pt x="4916" y="11777"/>
                </a:lnTo>
                <a:lnTo>
                  <a:pt x="4964" y="11826"/>
                </a:lnTo>
                <a:lnTo>
                  <a:pt x="5013" y="11826"/>
                </a:lnTo>
                <a:lnTo>
                  <a:pt x="5037" y="11802"/>
                </a:lnTo>
                <a:lnTo>
                  <a:pt x="5062" y="11729"/>
                </a:lnTo>
                <a:lnTo>
                  <a:pt x="5086" y="11680"/>
                </a:lnTo>
                <a:lnTo>
                  <a:pt x="5062" y="11558"/>
                </a:lnTo>
                <a:lnTo>
                  <a:pt x="4964" y="11339"/>
                </a:lnTo>
                <a:lnTo>
                  <a:pt x="4794" y="11023"/>
                </a:lnTo>
                <a:lnTo>
                  <a:pt x="5135" y="10731"/>
                </a:lnTo>
                <a:lnTo>
                  <a:pt x="5135" y="10755"/>
                </a:lnTo>
                <a:lnTo>
                  <a:pt x="5208" y="10950"/>
                </a:lnTo>
                <a:lnTo>
                  <a:pt x="5281" y="11145"/>
                </a:lnTo>
                <a:lnTo>
                  <a:pt x="5329" y="11218"/>
                </a:lnTo>
                <a:lnTo>
                  <a:pt x="5378" y="11242"/>
                </a:lnTo>
                <a:lnTo>
                  <a:pt x="5427" y="11242"/>
                </a:lnTo>
                <a:lnTo>
                  <a:pt x="5475" y="11218"/>
                </a:lnTo>
                <a:lnTo>
                  <a:pt x="5524" y="11193"/>
                </a:lnTo>
                <a:lnTo>
                  <a:pt x="5573" y="11145"/>
                </a:lnTo>
                <a:lnTo>
                  <a:pt x="5597" y="11096"/>
                </a:lnTo>
                <a:lnTo>
                  <a:pt x="5597" y="11023"/>
                </a:lnTo>
                <a:lnTo>
                  <a:pt x="5524" y="10828"/>
                </a:lnTo>
                <a:lnTo>
                  <a:pt x="5475" y="10658"/>
                </a:lnTo>
                <a:lnTo>
                  <a:pt x="5378" y="10488"/>
                </a:lnTo>
                <a:lnTo>
                  <a:pt x="5670" y="10244"/>
                </a:lnTo>
                <a:lnTo>
                  <a:pt x="5670" y="10366"/>
                </a:lnTo>
                <a:lnTo>
                  <a:pt x="5694" y="10512"/>
                </a:lnTo>
                <a:lnTo>
                  <a:pt x="5743" y="10707"/>
                </a:lnTo>
                <a:lnTo>
                  <a:pt x="5792" y="10780"/>
                </a:lnTo>
                <a:lnTo>
                  <a:pt x="5816" y="10804"/>
                </a:lnTo>
                <a:lnTo>
                  <a:pt x="5865" y="10828"/>
                </a:lnTo>
                <a:lnTo>
                  <a:pt x="5913" y="10828"/>
                </a:lnTo>
                <a:lnTo>
                  <a:pt x="5938" y="10804"/>
                </a:lnTo>
                <a:lnTo>
                  <a:pt x="5986" y="10731"/>
                </a:lnTo>
                <a:lnTo>
                  <a:pt x="5986" y="10658"/>
                </a:lnTo>
                <a:lnTo>
                  <a:pt x="5938" y="10488"/>
                </a:lnTo>
                <a:lnTo>
                  <a:pt x="5865" y="10293"/>
                </a:lnTo>
                <a:lnTo>
                  <a:pt x="5767" y="10123"/>
                </a:lnTo>
                <a:lnTo>
                  <a:pt x="5986" y="9928"/>
                </a:lnTo>
                <a:lnTo>
                  <a:pt x="6011" y="10050"/>
                </a:lnTo>
                <a:lnTo>
                  <a:pt x="6035" y="10147"/>
                </a:lnTo>
                <a:lnTo>
                  <a:pt x="6108" y="10244"/>
                </a:lnTo>
                <a:lnTo>
                  <a:pt x="6181" y="10317"/>
                </a:lnTo>
                <a:lnTo>
                  <a:pt x="6230" y="10366"/>
                </a:lnTo>
                <a:lnTo>
                  <a:pt x="6303" y="10366"/>
                </a:lnTo>
                <a:lnTo>
                  <a:pt x="6376" y="10317"/>
                </a:lnTo>
                <a:lnTo>
                  <a:pt x="6400" y="10269"/>
                </a:lnTo>
                <a:lnTo>
                  <a:pt x="6400" y="10220"/>
                </a:lnTo>
                <a:lnTo>
                  <a:pt x="6376" y="10171"/>
                </a:lnTo>
                <a:lnTo>
                  <a:pt x="6327" y="10074"/>
                </a:lnTo>
                <a:lnTo>
                  <a:pt x="6205" y="9952"/>
                </a:lnTo>
                <a:lnTo>
                  <a:pt x="6084" y="9855"/>
                </a:lnTo>
                <a:lnTo>
                  <a:pt x="6376" y="9587"/>
                </a:lnTo>
                <a:lnTo>
                  <a:pt x="6400" y="9758"/>
                </a:lnTo>
                <a:lnTo>
                  <a:pt x="6449" y="9952"/>
                </a:lnTo>
                <a:lnTo>
                  <a:pt x="6473" y="10025"/>
                </a:lnTo>
                <a:lnTo>
                  <a:pt x="6522" y="10050"/>
                </a:lnTo>
                <a:lnTo>
                  <a:pt x="6595" y="10074"/>
                </a:lnTo>
                <a:lnTo>
                  <a:pt x="6643" y="10074"/>
                </a:lnTo>
                <a:lnTo>
                  <a:pt x="6716" y="10025"/>
                </a:lnTo>
                <a:lnTo>
                  <a:pt x="6741" y="10001"/>
                </a:lnTo>
                <a:lnTo>
                  <a:pt x="6765" y="9928"/>
                </a:lnTo>
                <a:lnTo>
                  <a:pt x="6765" y="9855"/>
                </a:lnTo>
                <a:lnTo>
                  <a:pt x="6692" y="9612"/>
                </a:lnTo>
                <a:lnTo>
                  <a:pt x="6643" y="9490"/>
                </a:lnTo>
                <a:lnTo>
                  <a:pt x="6595" y="9393"/>
                </a:lnTo>
                <a:lnTo>
                  <a:pt x="6765" y="9222"/>
                </a:lnTo>
                <a:lnTo>
                  <a:pt x="6814" y="9417"/>
                </a:lnTo>
                <a:lnTo>
                  <a:pt x="6887" y="9587"/>
                </a:lnTo>
                <a:lnTo>
                  <a:pt x="6911" y="9636"/>
                </a:lnTo>
                <a:lnTo>
                  <a:pt x="6960" y="9660"/>
                </a:lnTo>
                <a:lnTo>
                  <a:pt x="7033" y="9660"/>
                </a:lnTo>
                <a:lnTo>
                  <a:pt x="7081" y="9636"/>
                </a:lnTo>
                <a:lnTo>
                  <a:pt x="7130" y="9612"/>
                </a:lnTo>
                <a:lnTo>
                  <a:pt x="7179" y="9563"/>
                </a:lnTo>
                <a:lnTo>
                  <a:pt x="7179" y="9514"/>
                </a:lnTo>
                <a:lnTo>
                  <a:pt x="7179" y="9441"/>
                </a:lnTo>
                <a:lnTo>
                  <a:pt x="7057" y="9174"/>
                </a:lnTo>
                <a:lnTo>
                  <a:pt x="6984" y="9003"/>
                </a:lnTo>
                <a:lnTo>
                  <a:pt x="7106" y="8906"/>
                </a:lnTo>
                <a:lnTo>
                  <a:pt x="7106" y="8955"/>
                </a:lnTo>
                <a:lnTo>
                  <a:pt x="7106" y="9125"/>
                </a:lnTo>
                <a:lnTo>
                  <a:pt x="7130" y="9198"/>
                </a:lnTo>
                <a:lnTo>
                  <a:pt x="7179" y="9271"/>
                </a:lnTo>
                <a:lnTo>
                  <a:pt x="7227" y="9271"/>
                </a:lnTo>
                <a:lnTo>
                  <a:pt x="7276" y="9247"/>
                </a:lnTo>
                <a:lnTo>
                  <a:pt x="7325" y="9198"/>
                </a:lnTo>
                <a:lnTo>
                  <a:pt x="7349" y="9125"/>
                </a:lnTo>
                <a:lnTo>
                  <a:pt x="7325" y="8955"/>
                </a:lnTo>
                <a:lnTo>
                  <a:pt x="7276" y="8736"/>
                </a:lnTo>
                <a:lnTo>
                  <a:pt x="7519" y="8517"/>
                </a:lnTo>
                <a:lnTo>
                  <a:pt x="7544" y="8638"/>
                </a:lnTo>
                <a:lnTo>
                  <a:pt x="7617" y="8760"/>
                </a:lnTo>
                <a:lnTo>
                  <a:pt x="7665" y="8784"/>
                </a:lnTo>
                <a:lnTo>
                  <a:pt x="7714" y="8784"/>
                </a:lnTo>
                <a:lnTo>
                  <a:pt x="7763" y="8736"/>
                </a:lnTo>
                <a:lnTo>
                  <a:pt x="7787" y="8687"/>
                </a:lnTo>
                <a:lnTo>
                  <a:pt x="7763" y="8638"/>
                </a:lnTo>
                <a:lnTo>
                  <a:pt x="7738" y="8590"/>
                </a:lnTo>
                <a:lnTo>
                  <a:pt x="7690" y="8492"/>
                </a:lnTo>
                <a:lnTo>
                  <a:pt x="7641" y="8419"/>
                </a:lnTo>
                <a:lnTo>
                  <a:pt x="7884" y="8176"/>
                </a:lnTo>
                <a:lnTo>
                  <a:pt x="7909" y="8298"/>
                </a:lnTo>
                <a:lnTo>
                  <a:pt x="7933" y="8419"/>
                </a:lnTo>
                <a:lnTo>
                  <a:pt x="7957" y="8468"/>
                </a:lnTo>
                <a:lnTo>
                  <a:pt x="8006" y="8517"/>
                </a:lnTo>
                <a:lnTo>
                  <a:pt x="8152" y="8517"/>
                </a:lnTo>
                <a:lnTo>
                  <a:pt x="8201" y="8492"/>
                </a:lnTo>
                <a:lnTo>
                  <a:pt x="8225" y="8444"/>
                </a:lnTo>
                <a:lnTo>
                  <a:pt x="8249" y="8371"/>
                </a:lnTo>
                <a:lnTo>
                  <a:pt x="8201" y="8152"/>
                </a:lnTo>
                <a:lnTo>
                  <a:pt x="8128" y="7957"/>
                </a:lnTo>
                <a:lnTo>
                  <a:pt x="8468" y="7641"/>
                </a:lnTo>
                <a:lnTo>
                  <a:pt x="8444" y="7762"/>
                </a:lnTo>
                <a:lnTo>
                  <a:pt x="8444" y="7884"/>
                </a:lnTo>
                <a:lnTo>
                  <a:pt x="8493" y="7981"/>
                </a:lnTo>
                <a:lnTo>
                  <a:pt x="8517" y="8030"/>
                </a:lnTo>
                <a:lnTo>
                  <a:pt x="8566" y="8054"/>
                </a:lnTo>
                <a:lnTo>
                  <a:pt x="8590" y="8054"/>
                </a:lnTo>
                <a:lnTo>
                  <a:pt x="8614" y="8030"/>
                </a:lnTo>
                <a:lnTo>
                  <a:pt x="8639" y="7981"/>
                </a:lnTo>
                <a:lnTo>
                  <a:pt x="8639" y="7933"/>
                </a:lnTo>
                <a:lnTo>
                  <a:pt x="8614" y="7835"/>
                </a:lnTo>
                <a:lnTo>
                  <a:pt x="8566" y="7714"/>
                </a:lnTo>
                <a:lnTo>
                  <a:pt x="8541" y="7568"/>
                </a:lnTo>
                <a:lnTo>
                  <a:pt x="9125" y="7033"/>
                </a:lnTo>
                <a:lnTo>
                  <a:pt x="9125" y="7179"/>
                </a:lnTo>
                <a:lnTo>
                  <a:pt x="9149" y="7325"/>
                </a:lnTo>
                <a:lnTo>
                  <a:pt x="9198" y="7373"/>
                </a:lnTo>
                <a:lnTo>
                  <a:pt x="9222" y="7397"/>
                </a:lnTo>
                <a:lnTo>
                  <a:pt x="9271" y="7422"/>
                </a:lnTo>
                <a:lnTo>
                  <a:pt x="9320" y="7397"/>
                </a:lnTo>
                <a:lnTo>
                  <a:pt x="9368" y="7397"/>
                </a:lnTo>
                <a:lnTo>
                  <a:pt x="9393" y="7349"/>
                </a:lnTo>
                <a:lnTo>
                  <a:pt x="9417" y="7300"/>
                </a:lnTo>
                <a:lnTo>
                  <a:pt x="9417" y="7252"/>
                </a:lnTo>
                <a:lnTo>
                  <a:pt x="9393" y="7154"/>
                </a:lnTo>
                <a:lnTo>
                  <a:pt x="9393" y="7033"/>
                </a:lnTo>
                <a:lnTo>
                  <a:pt x="9417" y="6935"/>
                </a:lnTo>
                <a:lnTo>
                  <a:pt x="9417" y="6838"/>
                </a:lnTo>
                <a:lnTo>
                  <a:pt x="9393" y="6789"/>
                </a:lnTo>
                <a:lnTo>
                  <a:pt x="9466" y="6716"/>
                </a:lnTo>
                <a:lnTo>
                  <a:pt x="9490" y="6838"/>
                </a:lnTo>
                <a:lnTo>
                  <a:pt x="9514" y="6960"/>
                </a:lnTo>
                <a:lnTo>
                  <a:pt x="9539" y="7008"/>
                </a:lnTo>
                <a:lnTo>
                  <a:pt x="9587" y="7033"/>
                </a:lnTo>
                <a:lnTo>
                  <a:pt x="9636" y="7057"/>
                </a:lnTo>
                <a:lnTo>
                  <a:pt x="9660" y="7057"/>
                </a:lnTo>
                <a:lnTo>
                  <a:pt x="9709" y="7033"/>
                </a:lnTo>
                <a:lnTo>
                  <a:pt x="9733" y="7008"/>
                </a:lnTo>
                <a:lnTo>
                  <a:pt x="9782" y="6984"/>
                </a:lnTo>
                <a:lnTo>
                  <a:pt x="9782" y="6935"/>
                </a:lnTo>
                <a:lnTo>
                  <a:pt x="9782" y="6741"/>
                </a:lnTo>
                <a:lnTo>
                  <a:pt x="9733" y="6619"/>
                </a:lnTo>
                <a:lnTo>
                  <a:pt x="9709" y="6522"/>
                </a:lnTo>
                <a:lnTo>
                  <a:pt x="9831" y="6376"/>
                </a:lnTo>
                <a:lnTo>
                  <a:pt x="9879" y="6327"/>
                </a:lnTo>
                <a:lnTo>
                  <a:pt x="9904" y="6278"/>
                </a:lnTo>
                <a:lnTo>
                  <a:pt x="9904" y="6205"/>
                </a:lnTo>
                <a:lnTo>
                  <a:pt x="9928" y="6132"/>
                </a:lnTo>
                <a:lnTo>
                  <a:pt x="9952" y="6059"/>
                </a:lnTo>
                <a:lnTo>
                  <a:pt x="9855" y="5670"/>
                </a:lnTo>
                <a:lnTo>
                  <a:pt x="9831" y="5475"/>
                </a:lnTo>
                <a:lnTo>
                  <a:pt x="9806" y="5281"/>
                </a:lnTo>
                <a:lnTo>
                  <a:pt x="9806" y="5037"/>
                </a:lnTo>
                <a:lnTo>
                  <a:pt x="9855" y="4794"/>
                </a:lnTo>
                <a:lnTo>
                  <a:pt x="9904" y="4575"/>
                </a:lnTo>
                <a:lnTo>
                  <a:pt x="9977" y="4332"/>
                </a:lnTo>
                <a:lnTo>
                  <a:pt x="10074" y="4088"/>
                </a:lnTo>
                <a:lnTo>
                  <a:pt x="10196" y="3869"/>
                </a:lnTo>
                <a:lnTo>
                  <a:pt x="10317" y="3650"/>
                </a:lnTo>
                <a:lnTo>
                  <a:pt x="10488" y="3456"/>
                </a:lnTo>
                <a:lnTo>
                  <a:pt x="10658" y="3261"/>
                </a:lnTo>
                <a:lnTo>
                  <a:pt x="10853" y="3091"/>
                </a:lnTo>
                <a:lnTo>
                  <a:pt x="11242" y="2750"/>
                </a:lnTo>
                <a:lnTo>
                  <a:pt x="11680" y="2458"/>
                </a:lnTo>
                <a:lnTo>
                  <a:pt x="12094" y="2166"/>
                </a:lnTo>
                <a:lnTo>
                  <a:pt x="12970" y="1631"/>
                </a:lnTo>
                <a:close/>
                <a:moveTo>
                  <a:pt x="10755" y="11631"/>
                </a:moveTo>
                <a:lnTo>
                  <a:pt x="10755" y="11680"/>
                </a:lnTo>
                <a:lnTo>
                  <a:pt x="10853" y="11850"/>
                </a:lnTo>
                <a:lnTo>
                  <a:pt x="10974" y="12021"/>
                </a:lnTo>
                <a:lnTo>
                  <a:pt x="11266" y="12361"/>
                </a:lnTo>
                <a:lnTo>
                  <a:pt x="11875" y="12970"/>
                </a:lnTo>
                <a:lnTo>
                  <a:pt x="13286" y="14503"/>
                </a:lnTo>
                <a:lnTo>
                  <a:pt x="13943" y="15184"/>
                </a:lnTo>
                <a:lnTo>
                  <a:pt x="14259" y="15549"/>
                </a:lnTo>
                <a:lnTo>
                  <a:pt x="14430" y="15719"/>
                </a:lnTo>
                <a:lnTo>
                  <a:pt x="14503" y="15792"/>
                </a:lnTo>
                <a:lnTo>
                  <a:pt x="14600" y="15841"/>
                </a:lnTo>
                <a:lnTo>
                  <a:pt x="14916" y="16035"/>
                </a:lnTo>
                <a:lnTo>
                  <a:pt x="15208" y="16206"/>
                </a:lnTo>
                <a:lnTo>
                  <a:pt x="15354" y="16279"/>
                </a:lnTo>
                <a:lnTo>
                  <a:pt x="15500" y="16352"/>
                </a:lnTo>
                <a:lnTo>
                  <a:pt x="15671" y="16376"/>
                </a:lnTo>
                <a:lnTo>
                  <a:pt x="15890" y="16376"/>
                </a:lnTo>
                <a:lnTo>
                  <a:pt x="15914" y="16352"/>
                </a:lnTo>
                <a:lnTo>
                  <a:pt x="15938" y="16279"/>
                </a:lnTo>
                <a:lnTo>
                  <a:pt x="15914" y="16230"/>
                </a:lnTo>
                <a:lnTo>
                  <a:pt x="15890" y="16206"/>
                </a:lnTo>
                <a:lnTo>
                  <a:pt x="15865" y="16206"/>
                </a:lnTo>
                <a:lnTo>
                  <a:pt x="15622" y="16157"/>
                </a:lnTo>
                <a:lnTo>
                  <a:pt x="15403" y="16084"/>
                </a:lnTo>
                <a:lnTo>
                  <a:pt x="15233" y="15987"/>
                </a:lnTo>
                <a:lnTo>
                  <a:pt x="15062" y="15865"/>
                </a:lnTo>
                <a:lnTo>
                  <a:pt x="14892" y="15743"/>
                </a:lnTo>
                <a:lnTo>
                  <a:pt x="14746" y="15573"/>
                </a:lnTo>
                <a:lnTo>
                  <a:pt x="14454" y="15233"/>
                </a:lnTo>
                <a:lnTo>
                  <a:pt x="13846" y="14624"/>
                </a:lnTo>
                <a:lnTo>
                  <a:pt x="13262" y="14016"/>
                </a:lnTo>
                <a:lnTo>
                  <a:pt x="12045" y="12799"/>
                </a:lnTo>
                <a:lnTo>
                  <a:pt x="11461" y="12167"/>
                </a:lnTo>
                <a:lnTo>
                  <a:pt x="11145" y="11875"/>
                </a:lnTo>
                <a:lnTo>
                  <a:pt x="10974" y="11729"/>
                </a:lnTo>
                <a:lnTo>
                  <a:pt x="10804" y="11631"/>
                </a:lnTo>
                <a:close/>
                <a:moveTo>
                  <a:pt x="9904" y="8638"/>
                </a:moveTo>
                <a:lnTo>
                  <a:pt x="10123" y="8882"/>
                </a:lnTo>
                <a:lnTo>
                  <a:pt x="9977" y="9003"/>
                </a:lnTo>
                <a:lnTo>
                  <a:pt x="9709" y="9271"/>
                </a:lnTo>
                <a:lnTo>
                  <a:pt x="9587" y="9417"/>
                </a:lnTo>
                <a:lnTo>
                  <a:pt x="9466" y="9587"/>
                </a:lnTo>
                <a:lnTo>
                  <a:pt x="9466" y="9612"/>
                </a:lnTo>
                <a:lnTo>
                  <a:pt x="9490" y="9660"/>
                </a:lnTo>
                <a:lnTo>
                  <a:pt x="9539" y="9660"/>
                </a:lnTo>
                <a:lnTo>
                  <a:pt x="9685" y="9612"/>
                </a:lnTo>
                <a:lnTo>
                  <a:pt x="9831" y="9539"/>
                </a:lnTo>
                <a:lnTo>
                  <a:pt x="10098" y="9320"/>
                </a:lnTo>
                <a:lnTo>
                  <a:pt x="10366" y="9101"/>
                </a:lnTo>
                <a:lnTo>
                  <a:pt x="10536" y="9247"/>
                </a:lnTo>
                <a:lnTo>
                  <a:pt x="10244" y="9466"/>
                </a:lnTo>
                <a:lnTo>
                  <a:pt x="10025" y="9636"/>
                </a:lnTo>
                <a:lnTo>
                  <a:pt x="9928" y="9733"/>
                </a:lnTo>
                <a:lnTo>
                  <a:pt x="9831" y="9855"/>
                </a:lnTo>
                <a:lnTo>
                  <a:pt x="9831" y="9928"/>
                </a:lnTo>
                <a:lnTo>
                  <a:pt x="9855" y="9977"/>
                </a:lnTo>
                <a:lnTo>
                  <a:pt x="9904" y="10025"/>
                </a:lnTo>
                <a:lnTo>
                  <a:pt x="9977" y="10025"/>
                </a:lnTo>
                <a:lnTo>
                  <a:pt x="10098" y="9977"/>
                </a:lnTo>
                <a:lnTo>
                  <a:pt x="10196" y="9904"/>
                </a:lnTo>
                <a:lnTo>
                  <a:pt x="10390" y="9758"/>
                </a:lnTo>
                <a:lnTo>
                  <a:pt x="10780" y="9490"/>
                </a:lnTo>
                <a:lnTo>
                  <a:pt x="10950" y="9660"/>
                </a:lnTo>
                <a:lnTo>
                  <a:pt x="10780" y="9733"/>
                </a:lnTo>
                <a:lnTo>
                  <a:pt x="10609" y="9855"/>
                </a:lnTo>
                <a:lnTo>
                  <a:pt x="10390" y="10001"/>
                </a:lnTo>
                <a:lnTo>
                  <a:pt x="10293" y="10098"/>
                </a:lnTo>
                <a:lnTo>
                  <a:pt x="10220" y="10220"/>
                </a:lnTo>
                <a:lnTo>
                  <a:pt x="10220" y="10269"/>
                </a:lnTo>
                <a:lnTo>
                  <a:pt x="10244" y="10293"/>
                </a:lnTo>
                <a:lnTo>
                  <a:pt x="10293" y="10317"/>
                </a:lnTo>
                <a:lnTo>
                  <a:pt x="10439" y="10317"/>
                </a:lnTo>
                <a:lnTo>
                  <a:pt x="10585" y="10244"/>
                </a:lnTo>
                <a:lnTo>
                  <a:pt x="10828" y="10074"/>
                </a:lnTo>
                <a:lnTo>
                  <a:pt x="10999" y="9977"/>
                </a:lnTo>
                <a:lnTo>
                  <a:pt x="11072" y="9904"/>
                </a:lnTo>
                <a:lnTo>
                  <a:pt x="11145" y="9831"/>
                </a:lnTo>
                <a:lnTo>
                  <a:pt x="11364" y="10025"/>
                </a:lnTo>
                <a:lnTo>
                  <a:pt x="11193" y="10123"/>
                </a:lnTo>
                <a:lnTo>
                  <a:pt x="11072" y="10244"/>
                </a:lnTo>
                <a:lnTo>
                  <a:pt x="10974" y="10342"/>
                </a:lnTo>
                <a:lnTo>
                  <a:pt x="10901" y="10439"/>
                </a:lnTo>
                <a:lnTo>
                  <a:pt x="10853" y="10561"/>
                </a:lnTo>
                <a:lnTo>
                  <a:pt x="10853" y="10634"/>
                </a:lnTo>
                <a:lnTo>
                  <a:pt x="10853" y="10682"/>
                </a:lnTo>
                <a:lnTo>
                  <a:pt x="10877" y="10707"/>
                </a:lnTo>
                <a:lnTo>
                  <a:pt x="10974" y="10682"/>
                </a:lnTo>
                <a:lnTo>
                  <a:pt x="11072" y="10634"/>
                </a:lnTo>
                <a:lnTo>
                  <a:pt x="11218" y="10536"/>
                </a:lnTo>
                <a:lnTo>
                  <a:pt x="11437" y="10366"/>
                </a:lnTo>
                <a:lnTo>
                  <a:pt x="11607" y="10269"/>
                </a:lnTo>
                <a:lnTo>
                  <a:pt x="11753" y="10415"/>
                </a:lnTo>
                <a:lnTo>
                  <a:pt x="11656" y="10488"/>
                </a:lnTo>
                <a:lnTo>
                  <a:pt x="11364" y="10731"/>
                </a:lnTo>
                <a:lnTo>
                  <a:pt x="11242" y="10877"/>
                </a:lnTo>
                <a:lnTo>
                  <a:pt x="11218" y="10950"/>
                </a:lnTo>
                <a:lnTo>
                  <a:pt x="11169" y="11023"/>
                </a:lnTo>
                <a:lnTo>
                  <a:pt x="11193" y="11072"/>
                </a:lnTo>
                <a:lnTo>
                  <a:pt x="11242" y="11096"/>
                </a:lnTo>
                <a:lnTo>
                  <a:pt x="11388" y="11047"/>
                </a:lnTo>
                <a:lnTo>
                  <a:pt x="11510" y="10974"/>
                </a:lnTo>
                <a:lnTo>
                  <a:pt x="11777" y="10780"/>
                </a:lnTo>
                <a:lnTo>
                  <a:pt x="11972" y="10634"/>
                </a:lnTo>
                <a:lnTo>
                  <a:pt x="12191" y="10828"/>
                </a:lnTo>
                <a:lnTo>
                  <a:pt x="12069" y="10926"/>
                </a:lnTo>
                <a:lnTo>
                  <a:pt x="11923" y="11023"/>
                </a:lnTo>
                <a:lnTo>
                  <a:pt x="11777" y="11169"/>
                </a:lnTo>
                <a:lnTo>
                  <a:pt x="11729" y="11242"/>
                </a:lnTo>
                <a:lnTo>
                  <a:pt x="11680" y="11315"/>
                </a:lnTo>
                <a:lnTo>
                  <a:pt x="11656" y="11388"/>
                </a:lnTo>
                <a:lnTo>
                  <a:pt x="11656" y="11485"/>
                </a:lnTo>
                <a:lnTo>
                  <a:pt x="11680" y="11534"/>
                </a:lnTo>
                <a:lnTo>
                  <a:pt x="11704" y="11558"/>
                </a:lnTo>
                <a:lnTo>
                  <a:pt x="11729" y="11558"/>
                </a:lnTo>
                <a:lnTo>
                  <a:pt x="11826" y="11534"/>
                </a:lnTo>
                <a:lnTo>
                  <a:pt x="11899" y="11510"/>
                </a:lnTo>
                <a:lnTo>
                  <a:pt x="12021" y="11412"/>
                </a:lnTo>
                <a:lnTo>
                  <a:pt x="12288" y="11193"/>
                </a:lnTo>
                <a:lnTo>
                  <a:pt x="12459" y="11072"/>
                </a:lnTo>
                <a:lnTo>
                  <a:pt x="12726" y="11315"/>
                </a:lnTo>
                <a:lnTo>
                  <a:pt x="12483" y="11534"/>
                </a:lnTo>
                <a:lnTo>
                  <a:pt x="12361" y="11656"/>
                </a:lnTo>
                <a:lnTo>
                  <a:pt x="12264" y="11777"/>
                </a:lnTo>
                <a:lnTo>
                  <a:pt x="12264" y="11826"/>
                </a:lnTo>
                <a:lnTo>
                  <a:pt x="12264" y="11850"/>
                </a:lnTo>
                <a:lnTo>
                  <a:pt x="12288" y="11948"/>
                </a:lnTo>
                <a:lnTo>
                  <a:pt x="12361" y="11972"/>
                </a:lnTo>
                <a:lnTo>
                  <a:pt x="12459" y="11972"/>
                </a:lnTo>
                <a:lnTo>
                  <a:pt x="12605" y="11875"/>
                </a:lnTo>
                <a:lnTo>
                  <a:pt x="12726" y="11777"/>
                </a:lnTo>
                <a:lnTo>
                  <a:pt x="12970" y="11558"/>
                </a:lnTo>
                <a:lnTo>
                  <a:pt x="12970" y="11534"/>
                </a:lnTo>
                <a:lnTo>
                  <a:pt x="13262" y="11802"/>
                </a:lnTo>
                <a:lnTo>
                  <a:pt x="13116" y="11923"/>
                </a:lnTo>
                <a:lnTo>
                  <a:pt x="12994" y="12021"/>
                </a:lnTo>
                <a:lnTo>
                  <a:pt x="12872" y="12142"/>
                </a:lnTo>
                <a:lnTo>
                  <a:pt x="12799" y="12288"/>
                </a:lnTo>
                <a:lnTo>
                  <a:pt x="12775" y="12361"/>
                </a:lnTo>
                <a:lnTo>
                  <a:pt x="12775" y="12434"/>
                </a:lnTo>
                <a:lnTo>
                  <a:pt x="12799" y="12507"/>
                </a:lnTo>
                <a:lnTo>
                  <a:pt x="12824" y="12532"/>
                </a:lnTo>
                <a:lnTo>
                  <a:pt x="12872" y="12532"/>
                </a:lnTo>
                <a:lnTo>
                  <a:pt x="12994" y="12483"/>
                </a:lnTo>
                <a:lnTo>
                  <a:pt x="13116" y="12434"/>
                </a:lnTo>
                <a:lnTo>
                  <a:pt x="13310" y="12264"/>
                </a:lnTo>
                <a:lnTo>
                  <a:pt x="13554" y="12094"/>
                </a:lnTo>
                <a:lnTo>
                  <a:pt x="13700" y="12215"/>
                </a:lnTo>
                <a:lnTo>
                  <a:pt x="13627" y="12264"/>
                </a:lnTo>
                <a:lnTo>
                  <a:pt x="13432" y="12434"/>
                </a:lnTo>
                <a:lnTo>
                  <a:pt x="13262" y="12653"/>
                </a:lnTo>
                <a:lnTo>
                  <a:pt x="13237" y="12702"/>
                </a:lnTo>
                <a:lnTo>
                  <a:pt x="13262" y="12751"/>
                </a:lnTo>
                <a:lnTo>
                  <a:pt x="13310" y="12799"/>
                </a:lnTo>
                <a:lnTo>
                  <a:pt x="13383" y="12799"/>
                </a:lnTo>
                <a:lnTo>
                  <a:pt x="13602" y="12702"/>
                </a:lnTo>
                <a:lnTo>
                  <a:pt x="13797" y="12556"/>
                </a:lnTo>
                <a:lnTo>
                  <a:pt x="13919" y="12459"/>
                </a:lnTo>
                <a:lnTo>
                  <a:pt x="14162" y="12702"/>
                </a:lnTo>
                <a:lnTo>
                  <a:pt x="13992" y="12848"/>
                </a:lnTo>
                <a:lnTo>
                  <a:pt x="13894" y="12945"/>
                </a:lnTo>
                <a:lnTo>
                  <a:pt x="13797" y="13043"/>
                </a:lnTo>
                <a:lnTo>
                  <a:pt x="13724" y="13164"/>
                </a:lnTo>
                <a:lnTo>
                  <a:pt x="13700" y="13237"/>
                </a:lnTo>
                <a:lnTo>
                  <a:pt x="13700" y="13310"/>
                </a:lnTo>
                <a:lnTo>
                  <a:pt x="13700" y="13359"/>
                </a:lnTo>
                <a:lnTo>
                  <a:pt x="13748" y="13359"/>
                </a:lnTo>
                <a:lnTo>
                  <a:pt x="13870" y="13335"/>
                </a:lnTo>
                <a:lnTo>
                  <a:pt x="13992" y="13286"/>
                </a:lnTo>
                <a:lnTo>
                  <a:pt x="14089" y="13189"/>
                </a:lnTo>
                <a:lnTo>
                  <a:pt x="14186" y="13116"/>
                </a:lnTo>
                <a:lnTo>
                  <a:pt x="14381" y="12921"/>
                </a:lnTo>
                <a:lnTo>
                  <a:pt x="14746" y="13335"/>
                </a:lnTo>
                <a:lnTo>
                  <a:pt x="14624" y="13408"/>
                </a:lnTo>
                <a:lnTo>
                  <a:pt x="14503" y="13505"/>
                </a:lnTo>
                <a:lnTo>
                  <a:pt x="14284" y="13651"/>
                </a:lnTo>
                <a:lnTo>
                  <a:pt x="14186" y="13748"/>
                </a:lnTo>
                <a:lnTo>
                  <a:pt x="14138" y="13870"/>
                </a:lnTo>
                <a:lnTo>
                  <a:pt x="14138" y="13919"/>
                </a:lnTo>
                <a:lnTo>
                  <a:pt x="14162" y="13992"/>
                </a:lnTo>
                <a:lnTo>
                  <a:pt x="14211" y="14016"/>
                </a:lnTo>
                <a:lnTo>
                  <a:pt x="14259" y="14040"/>
                </a:lnTo>
                <a:lnTo>
                  <a:pt x="14381" y="14016"/>
                </a:lnTo>
                <a:lnTo>
                  <a:pt x="14503" y="13943"/>
                </a:lnTo>
                <a:lnTo>
                  <a:pt x="14697" y="13773"/>
                </a:lnTo>
                <a:lnTo>
                  <a:pt x="14819" y="13651"/>
                </a:lnTo>
                <a:lnTo>
                  <a:pt x="14941" y="13529"/>
                </a:lnTo>
                <a:lnTo>
                  <a:pt x="15160" y="13748"/>
                </a:lnTo>
                <a:lnTo>
                  <a:pt x="14989" y="13919"/>
                </a:lnTo>
                <a:lnTo>
                  <a:pt x="14795" y="14065"/>
                </a:lnTo>
                <a:lnTo>
                  <a:pt x="14722" y="14138"/>
                </a:lnTo>
                <a:lnTo>
                  <a:pt x="14673" y="14259"/>
                </a:lnTo>
                <a:lnTo>
                  <a:pt x="14673" y="14284"/>
                </a:lnTo>
                <a:lnTo>
                  <a:pt x="14697" y="14284"/>
                </a:lnTo>
                <a:lnTo>
                  <a:pt x="14770" y="14308"/>
                </a:lnTo>
                <a:lnTo>
                  <a:pt x="14819" y="14308"/>
                </a:lnTo>
                <a:lnTo>
                  <a:pt x="14941" y="14284"/>
                </a:lnTo>
                <a:lnTo>
                  <a:pt x="15062" y="14235"/>
                </a:lnTo>
                <a:lnTo>
                  <a:pt x="15184" y="14162"/>
                </a:lnTo>
                <a:lnTo>
                  <a:pt x="15281" y="14089"/>
                </a:lnTo>
                <a:lnTo>
                  <a:pt x="15379" y="13992"/>
                </a:lnTo>
                <a:lnTo>
                  <a:pt x="15573" y="14186"/>
                </a:lnTo>
                <a:lnTo>
                  <a:pt x="15452" y="14284"/>
                </a:lnTo>
                <a:lnTo>
                  <a:pt x="15330" y="14381"/>
                </a:lnTo>
                <a:lnTo>
                  <a:pt x="15184" y="14503"/>
                </a:lnTo>
                <a:lnTo>
                  <a:pt x="15111" y="14576"/>
                </a:lnTo>
                <a:lnTo>
                  <a:pt x="15038" y="14673"/>
                </a:lnTo>
                <a:lnTo>
                  <a:pt x="15038" y="14746"/>
                </a:lnTo>
                <a:lnTo>
                  <a:pt x="15062" y="14795"/>
                </a:lnTo>
                <a:lnTo>
                  <a:pt x="15111" y="14843"/>
                </a:lnTo>
                <a:lnTo>
                  <a:pt x="15184" y="14843"/>
                </a:lnTo>
                <a:lnTo>
                  <a:pt x="15257" y="14819"/>
                </a:lnTo>
                <a:lnTo>
                  <a:pt x="15354" y="14770"/>
                </a:lnTo>
                <a:lnTo>
                  <a:pt x="15500" y="14649"/>
                </a:lnTo>
                <a:lnTo>
                  <a:pt x="15646" y="14527"/>
                </a:lnTo>
                <a:lnTo>
                  <a:pt x="15792" y="14405"/>
                </a:lnTo>
                <a:lnTo>
                  <a:pt x="15987" y="14649"/>
                </a:lnTo>
                <a:lnTo>
                  <a:pt x="15890" y="14722"/>
                </a:lnTo>
                <a:lnTo>
                  <a:pt x="15744" y="14892"/>
                </a:lnTo>
                <a:lnTo>
                  <a:pt x="15598" y="15087"/>
                </a:lnTo>
                <a:lnTo>
                  <a:pt x="15573" y="15111"/>
                </a:lnTo>
                <a:lnTo>
                  <a:pt x="15598" y="15135"/>
                </a:lnTo>
                <a:lnTo>
                  <a:pt x="15622" y="15160"/>
                </a:lnTo>
                <a:lnTo>
                  <a:pt x="15646" y="15160"/>
                </a:lnTo>
                <a:lnTo>
                  <a:pt x="15865" y="15038"/>
                </a:lnTo>
                <a:lnTo>
                  <a:pt x="16036" y="14916"/>
                </a:lnTo>
                <a:lnTo>
                  <a:pt x="16133" y="14868"/>
                </a:lnTo>
                <a:lnTo>
                  <a:pt x="16230" y="15014"/>
                </a:lnTo>
                <a:lnTo>
                  <a:pt x="16084" y="15135"/>
                </a:lnTo>
                <a:lnTo>
                  <a:pt x="15914" y="15306"/>
                </a:lnTo>
                <a:lnTo>
                  <a:pt x="15768" y="15476"/>
                </a:lnTo>
                <a:lnTo>
                  <a:pt x="15744" y="15524"/>
                </a:lnTo>
                <a:lnTo>
                  <a:pt x="15744" y="15573"/>
                </a:lnTo>
                <a:lnTo>
                  <a:pt x="15792" y="15622"/>
                </a:lnTo>
                <a:lnTo>
                  <a:pt x="15865" y="15670"/>
                </a:lnTo>
                <a:lnTo>
                  <a:pt x="15938" y="15646"/>
                </a:lnTo>
                <a:lnTo>
                  <a:pt x="16109" y="15524"/>
                </a:lnTo>
                <a:lnTo>
                  <a:pt x="16303" y="15403"/>
                </a:lnTo>
                <a:lnTo>
                  <a:pt x="16376" y="15330"/>
                </a:lnTo>
                <a:lnTo>
                  <a:pt x="16425" y="15500"/>
                </a:lnTo>
                <a:lnTo>
                  <a:pt x="16449" y="15695"/>
                </a:lnTo>
                <a:lnTo>
                  <a:pt x="16376" y="15719"/>
                </a:lnTo>
                <a:lnTo>
                  <a:pt x="16255" y="15841"/>
                </a:lnTo>
                <a:lnTo>
                  <a:pt x="16206" y="15938"/>
                </a:lnTo>
                <a:lnTo>
                  <a:pt x="16182" y="16011"/>
                </a:lnTo>
                <a:lnTo>
                  <a:pt x="16157" y="16060"/>
                </a:lnTo>
                <a:lnTo>
                  <a:pt x="16206" y="16108"/>
                </a:lnTo>
                <a:lnTo>
                  <a:pt x="16255" y="16133"/>
                </a:lnTo>
                <a:lnTo>
                  <a:pt x="16303" y="16133"/>
                </a:lnTo>
                <a:lnTo>
                  <a:pt x="16401" y="16108"/>
                </a:lnTo>
                <a:lnTo>
                  <a:pt x="16401" y="16108"/>
                </a:lnTo>
                <a:lnTo>
                  <a:pt x="16328" y="16327"/>
                </a:lnTo>
                <a:lnTo>
                  <a:pt x="16255" y="16449"/>
                </a:lnTo>
                <a:lnTo>
                  <a:pt x="16157" y="16546"/>
                </a:lnTo>
                <a:lnTo>
                  <a:pt x="16060" y="16619"/>
                </a:lnTo>
                <a:lnTo>
                  <a:pt x="15963" y="16668"/>
                </a:lnTo>
                <a:lnTo>
                  <a:pt x="15841" y="16692"/>
                </a:lnTo>
                <a:lnTo>
                  <a:pt x="15719" y="16692"/>
                </a:lnTo>
                <a:lnTo>
                  <a:pt x="15598" y="16668"/>
                </a:lnTo>
                <a:lnTo>
                  <a:pt x="15452" y="16644"/>
                </a:lnTo>
                <a:lnTo>
                  <a:pt x="15160" y="16522"/>
                </a:lnTo>
                <a:lnTo>
                  <a:pt x="14843" y="16327"/>
                </a:lnTo>
                <a:lnTo>
                  <a:pt x="14527" y="16108"/>
                </a:lnTo>
                <a:lnTo>
                  <a:pt x="14186" y="15841"/>
                </a:lnTo>
                <a:lnTo>
                  <a:pt x="13870" y="15549"/>
                </a:lnTo>
                <a:lnTo>
                  <a:pt x="13554" y="15257"/>
                </a:lnTo>
                <a:lnTo>
                  <a:pt x="12970" y="14649"/>
                </a:lnTo>
                <a:lnTo>
                  <a:pt x="12167" y="13797"/>
                </a:lnTo>
                <a:lnTo>
                  <a:pt x="11291" y="12897"/>
                </a:lnTo>
                <a:lnTo>
                  <a:pt x="10439" y="11972"/>
                </a:lnTo>
                <a:lnTo>
                  <a:pt x="10001" y="11534"/>
                </a:lnTo>
                <a:lnTo>
                  <a:pt x="9539" y="11096"/>
                </a:lnTo>
                <a:lnTo>
                  <a:pt x="9076" y="10658"/>
                </a:lnTo>
                <a:lnTo>
                  <a:pt x="8614" y="10269"/>
                </a:lnTo>
                <a:lnTo>
                  <a:pt x="8566" y="10244"/>
                </a:lnTo>
                <a:lnTo>
                  <a:pt x="9904" y="8638"/>
                </a:lnTo>
                <a:close/>
                <a:moveTo>
                  <a:pt x="1071" y="0"/>
                </a:moveTo>
                <a:lnTo>
                  <a:pt x="828" y="73"/>
                </a:lnTo>
                <a:lnTo>
                  <a:pt x="609" y="171"/>
                </a:lnTo>
                <a:lnTo>
                  <a:pt x="414" y="317"/>
                </a:lnTo>
                <a:lnTo>
                  <a:pt x="244" y="511"/>
                </a:lnTo>
                <a:lnTo>
                  <a:pt x="122" y="730"/>
                </a:lnTo>
                <a:lnTo>
                  <a:pt x="25" y="949"/>
                </a:lnTo>
                <a:lnTo>
                  <a:pt x="25" y="1071"/>
                </a:lnTo>
                <a:lnTo>
                  <a:pt x="25" y="1193"/>
                </a:lnTo>
                <a:lnTo>
                  <a:pt x="25" y="1314"/>
                </a:lnTo>
                <a:lnTo>
                  <a:pt x="49" y="1436"/>
                </a:lnTo>
                <a:lnTo>
                  <a:pt x="25" y="1777"/>
                </a:lnTo>
                <a:lnTo>
                  <a:pt x="1" y="2117"/>
                </a:lnTo>
                <a:lnTo>
                  <a:pt x="25" y="2215"/>
                </a:lnTo>
                <a:lnTo>
                  <a:pt x="74" y="2263"/>
                </a:lnTo>
                <a:lnTo>
                  <a:pt x="147" y="2288"/>
                </a:lnTo>
                <a:lnTo>
                  <a:pt x="244" y="2263"/>
                </a:lnTo>
                <a:lnTo>
                  <a:pt x="341" y="2239"/>
                </a:lnTo>
                <a:lnTo>
                  <a:pt x="317" y="2896"/>
                </a:lnTo>
                <a:lnTo>
                  <a:pt x="341" y="2993"/>
                </a:lnTo>
                <a:lnTo>
                  <a:pt x="414" y="3042"/>
                </a:lnTo>
                <a:lnTo>
                  <a:pt x="560" y="3042"/>
                </a:lnTo>
                <a:lnTo>
                  <a:pt x="658" y="3018"/>
                </a:lnTo>
                <a:lnTo>
                  <a:pt x="658" y="3285"/>
                </a:lnTo>
                <a:lnTo>
                  <a:pt x="658" y="3431"/>
                </a:lnTo>
                <a:lnTo>
                  <a:pt x="682" y="3529"/>
                </a:lnTo>
                <a:lnTo>
                  <a:pt x="731" y="3650"/>
                </a:lnTo>
                <a:lnTo>
                  <a:pt x="779" y="3723"/>
                </a:lnTo>
                <a:lnTo>
                  <a:pt x="876" y="3748"/>
                </a:lnTo>
                <a:lnTo>
                  <a:pt x="998" y="3772"/>
                </a:lnTo>
                <a:lnTo>
                  <a:pt x="949" y="3942"/>
                </a:lnTo>
                <a:lnTo>
                  <a:pt x="949" y="4137"/>
                </a:lnTo>
                <a:lnTo>
                  <a:pt x="949" y="4332"/>
                </a:lnTo>
                <a:lnTo>
                  <a:pt x="998" y="4526"/>
                </a:lnTo>
                <a:lnTo>
                  <a:pt x="1047" y="4575"/>
                </a:lnTo>
                <a:lnTo>
                  <a:pt x="1095" y="4624"/>
                </a:lnTo>
                <a:lnTo>
                  <a:pt x="1168" y="4648"/>
                </a:lnTo>
                <a:lnTo>
                  <a:pt x="1241" y="4624"/>
                </a:lnTo>
                <a:lnTo>
                  <a:pt x="1339" y="4551"/>
                </a:lnTo>
                <a:lnTo>
                  <a:pt x="1363" y="4745"/>
                </a:lnTo>
                <a:lnTo>
                  <a:pt x="1436" y="4916"/>
                </a:lnTo>
                <a:lnTo>
                  <a:pt x="1533" y="5086"/>
                </a:lnTo>
                <a:lnTo>
                  <a:pt x="1655" y="5232"/>
                </a:lnTo>
                <a:lnTo>
                  <a:pt x="1728" y="5281"/>
                </a:lnTo>
                <a:lnTo>
                  <a:pt x="1801" y="5281"/>
                </a:lnTo>
                <a:lnTo>
                  <a:pt x="1874" y="5256"/>
                </a:lnTo>
                <a:lnTo>
                  <a:pt x="1850" y="5378"/>
                </a:lnTo>
                <a:lnTo>
                  <a:pt x="1874" y="5500"/>
                </a:lnTo>
                <a:lnTo>
                  <a:pt x="1923" y="5621"/>
                </a:lnTo>
                <a:lnTo>
                  <a:pt x="1996" y="5719"/>
                </a:lnTo>
                <a:lnTo>
                  <a:pt x="2093" y="5792"/>
                </a:lnTo>
                <a:lnTo>
                  <a:pt x="2190" y="5840"/>
                </a:lnTo>
                <a:lnTo>
                  <a:pt x="2263" y="5840"/>
                </a:lnTo>
                <a:lnTo>
                  <a:pt x="2361" y="5816"/>
                </a:lnTo>
                <a:lnTo>
                  <a:pt x="2458" y="5986"/>
                </a:lnTo>
                <a:lnTo>
                  <a:pt x="2434" y="6084"/>
                </a:lnTo>
                <a:lnTo>
                  <a:pt x="2434" y="6181"/>
                </a:lnTo>
                <a:lnTo>
                  <a:pt x="2482" y="6424"/>
                </a:lnTo>
                <a:lnTo>
                  <a:pt x="2531" y="6473"/>
                </a:lnTo>
                <a:lnTo>
                  <a:pt x="2580" y="6522"/>
                </a:lnTo>
                <a:lnTo>
                  <a:pt x="2653" y="6522"/>
                </a:lnTo>
                <a:lnTo>
                  <a:pt x="2726" y="6473"/>
                </a:lnTo>
                <a:lnTo>
                  <a:pt x="2823" y="6424"/>
                </a:lnTo>
                <a:lnTo>
                  <a:pt x="2847" y="6546"/>
                </a:lnTo>
                <a:lnTo>
                  <a:pt x="2896" y="6643"/>
                </a:lnTo>
                <a:lnTo>
                  <a:pt x="2969" y="6741"/>
                </a:lnTo>
                <a:lnTo>
                  <a:pt x="3042" y="6838"/>
                </a:lnTo>
                <a:lnTo>
                  <a:pt x="3139" y="6887"/>
                </a:lnTo>
                <a:lnTo>
                  <a:pt x="3261" y="6911"/>
                </a:lnTo>
                <a:lnTo>
                  <a:pt x="3383" y="6911"/>
                </a:lnTo>
                <a:lnTo>
                  <a:pt x="3529" y="6887"/>
                </a:lnTo>
                <a:lnTo>
                  <a:pt x="3553" y="6887"/>
                </a:lnTo>
                <a:lnTo>
                  <a:pt x="3553" y="6911"/>
                </a:lnTo>
                <a:lnTo>
                  <a:pt x="3529" y="6984"/>
                </a:lnTo>
                <a:lnTo>
                  <a:pt x="3504" y="7130"/>
                </a:lnTo>
                <a:lnTo>
                  <a:pt x="3504" y="7252"/>
                </a:lnTo>
                <a:lnTo>
                  <a:pt x="3529" y="7276"/>
                </a:lnTo>
                <a:lnTo>
                  <a:pt x="3553" y="7325"/>
                </a:lnTo>
                <a:lnTo>
                  <a:pt x="3626" y="7349"/>
                </a:lnTo>
                <a:lnTo>
                  <a:pt x="3723" y="7349"/>
                </a:lnTo>
                <a:lnTo>
                  <a:pt x="3845" y="7300"/>
                </a:lnTo>
                <a:lnTo>
                  <a:pt x="3942" y="7252"/>
                </a:lnTo>
                <a:lnTo>
                  <a:pt x="3942" y="7373"/>
                </a:lnTo>
                <a:lnTo>
                  <a:pt x="3967" y="7470"/>
                </a:lnTo>
                <a:lnTo>
                  <a:pt x="3991" y="7568"/>
                </a:lnTo>
                <a:lnTo>
                  <a:pt x="4088" y="7641"/>
                </a:lnTo>
                <a:lnTo>
                  <a:pt x="4210" y="7689"/>
                </a:lnTo>
                <a:lnTo>
                  <a:pt x="4283" y="7714"/>
                </a:lnTo>
                <a:lnTo>
                  <a:pt x="4356" y="7689"/>
                </a:lnTo>
                <a:lnTo>
                  <a:pt x="4453" y="7641"/>
                </a:lnTo>
                <a:lnTo>
                  <a:pt x="4453" y="7762"/>
                </a:lnTo>
                <a:lnTo>
                  <a:pt x="4453" y="7884"/>
                </a:lnTo>
                <a:lnTo>
                  <a:pt x="4478" y="7933"/>
                </a:lnTo>
                <a:lnTo>
                  <a:pt x="4526" y="7981"/>
                </a:lnTo>
                <a:lnTo>
                  <a:pt x="4575" y="8030"/>
                </a:lnTo>
                <a:lnTo>
                  <a:pt x="4648" y="8054"/>
                </a:lnTo>
                <a:lnTo>
                  <a:pt x="4770" y="8103"/>
                </a:lnTo>
                <a:lnTo>
                  <a:pt x="4891" y="8079"/>
                </a:lnTo>
                <a:lnTo>
                  <a:pt x="5013" y="8054"/>
                </a:lnTo>
                <a:lnTo>
                  <a:pt x="5110" y="7981"/>
                </a:lnTo>
                <a:lnTo>
                  <a:pt x="5159" y="8079"/>
                </a:lnTo>
                <a:lnTo>
                  <a:pt x="5208" y="8103"/>
                </a:lnTo>
                <a:lnTo>
                  <a:pt x="5232" y="8127"/>
                </a:lnTo>
                <a:lnTo>
                  <a:pt x="5329" y="8103"/>
                </a:lnTo>
                <a:lnTo>
                  <a:pt x="5329" y="8127"/>
                </a:lnTo>
                <a:lnTo>
                  <a:pt x="5329" y="8152"/>
                </a:lnTo>
                <a:lnTo>
                  <a:pt x="5354" y="8152"/>
                </a:lnTo>
                <a:lnTo>
                  <a:pt x="5475" y="8103"/>
                </a:lnTo>
                <a:lnTo>
                  <a:pt x="5597" y="8054"/>
                </a:lnTo>
                <a:lnTo>
                  <a:pt x="5597" y="8225"/>
                </a:lnTo>
                <a:lnTo>
                  <a:pt x="5646" y="8298"/>
                </a:lnTo>
                <a:lnTo>
                  <a:pt x="5694" y="8346"/>
                </a:lnTo>
                <a:lnTo>
                  <a:pt x="5840" y="8444"/>
                </a:lnTo>
                <a:lnTo>
                  <a:pt x="5938" y="8492"/>
                </a:lnTo>
                <a:lnTo>
                  <a:pt x="6059" y="8492"/>
                </a:lnTo>
                <a:lnTo>
                  <a:pt x="6181" y="8468"/>
                </a:lnTo>
                <a:lnTo>
                  <a:pt x="6278" y="8419"/>
                </a:lnTo>
                <a:lnTo>
                  <a:pt x="6400" y="8492"/>
                </a:lnTo>
                <a:lnTo>
                  <a:pt x="6546" y="8565"/>
                </a:lnTo>
                <a:lnTo>
                  <a:pt x="6668" y="8687"/>
                </a:lnTo>
                <a:lnTo>
                  <a:pt x="3383" y="11729"/>
                </a:lnTo>
                <a:lnTo>
                  <a:pt x="1947" y="13067"/>
                </a:lnTo>
                <a:lnTo>
                  <a:pt x="1314" y="13627"/>
                </a:lnTo>
                <a:lnTo>
                  <a:pt x="1022" y="13943"/>
                </a:lnTo>
                <a:lnTo>
                  <a:pt x="731" y="14259"/>
                </a:lnTo>
                <a:lnTo>
                  <a:pt x="585" y="14503"/>
                </a:lnTo>
                <a:lnTo>
                  <a:pt x="463" y="14770"/>
                </a:lnTo>
                <a:lnTo>
                  <a:pt x="341" y="15087"/>
                </a:lnTo>
                <a:lnTo>
                  <a:pt x="268" y="15403"/>
                </a:lnTo>
                <a:lnTo>
                  <a:pt x="268" y="15573"/>
                </a:lnTo>
                <a:lnTo>
                  <a:pt x="268" y="15719"/>
                </a:lnTo>
                <a:lnTo>
                  <a:pt x="268" y="15865"/>
                </a:lnTo>
                <a:lnTo>
                  <a:pt x="317" y="16011"/>
                </a:lnTo>
                <a:lnTo>
                  <a:pt x="366" y="16157"/>
                </a:lnTo>
                <a:lnTo>
                  <a:pt x="463" y="16279"/>
                </a:lnTo>
                <a:lnTo>
                  <a:pt x="560" y="16376"/>
                </a:lnTo>
                <a:lnTo>
                  <a:pt x="682" y="16473"/>
                </a:lnTo>
                <a:lnTo>
                  <a:pt x="731" y="16522"/>
                </a:lnTo>
                <a:lnTo>
                  <a:pt x="852" y="16644"/>
                </a:lnTo>
                <a:lnTo>
                  <a:pt x="974" y="16741"/>
                </a:lnTo>
                <a:lnTo>
                  <a:pt x="1095" y="16790"/>
                </a:lnTo>
                <a:lnTo>
                  <a:pt x="1241" y="16838"/>
                </a:lnTo>
                <a:lnTo>
                  <a:pt x="1387" y="16863"/>
                </a:lnTo>
                <a:lnTo>
                  <a:pt x="1679" y="16863"/>
                </a:lnTo>
                <a:lnTo>
                  <a:pt x="1850" y="16838"/>
                </a:lnTo>
                <a:lnTo>
                  <a:pt x="2142" y="16741"/>
                </a:lnTo>
                <a:lnTo>
                  <a:pt x="2434" y="16595"/>
                </a:lnTo>
                <a:lnTo>
                  <a:pt x="2701" y="16425"/>
                </a:lnTo>
                <a:lnTo>
                  <a:pt x="2920" y="16254"/>
                </a:lnTo>
                <a:lnTo>
                  <a:pt x="3285" y="15938"/>
                </a:lnTo>
                <a:lnTo>
                  <a:pt x="3650" y="15597"/>
                </a:lnTo>
                <a:lnTo>
                  <a:pt x="4356" y="14892"/>
                </a:lnTo>
                <a:lnTo>
                  <a:pt x="5694" y="13432"/>
                </a:lnTo>
                <a:lnTo>
                  <a:pt x="7057" y="11972"/>
                </a:lnTo>
                <a:lnTo>
                  <a:pt x="8371" y="10463"/>
                </a:lnTo>
                <a:lnTo>
                  <a:pt x="8833" y="11047"/>
                </a:lnTo>
                <a:lnTo>
                  <a:pt x="9320" y="11583"/>
                </a:lnTo>
                <a:lnTo>
                  <a:pt x="10342" y="12629"/>
                </a:lnTo>
                <a:lnTo>
                  <a:pt x="12386" y="14770"/>
                </a:lnTo>
                <a:lnTo>
                  <a:pt x="12775" y="15160"/>
                </a:lnTo>
                <a:lnTo>
                  <a:pt x="13237" y="15622"/>
                </a:lnTo>
                <a:lnTo>
                  <a:pt x="13773" y="16133"/>
                </a:lnTo>
                <a:lnTo>
                  <a:pt x="14065" y="16376"/>
                </a:lnTo>
                <a:lnTo>
                  <a:pt x="14357" y="16595"/>
                </a:lnTo>
                <a:lnTo>
                  <a:pt x="14649" y="16814"/>
                </a:lnTo>
                <a:lnTo>
                  <a:pt x="14965" y="16960"/>
                </a:lnTo>
                <a:lnTo>
                  <a:pt x="15257" y="17106"/>
                </a:lnTo>
                <a:lnTo>
                  <a:pt x="15549" y="17179"/>
                </a:lnTo>
                <a:lnTo>
                  <a:pt x="15695" y="17203"/>
                </a:lnTo>
                <a:lnTo>
                  <a:pt x="15963" y="17203"/>
                </a:lnTo>
                <a:lnTo>
                  <a:pt x="16084" y="17179"/>
                </a:lnTo>
                <a:lnTo>
                  <a:pt x="16230" y="17130"/>
                </a:lnTo>
                <a:lnTo>
                  <a:pt x="16352" y="17057"/>
                </a:lnTo>
                <a:lnTo>
                  <a:pt x="16474" y="16984"/>
                </a:lnTo>
                <a:lnTo>
                  <a:pt x="16595" y="16863"/>
                </a:lnTo>
                <a:lnTo>
                  <a:pt x="16741" y="16692"/>
                </a:lnTo>
                <a:lnTo>
                  <a:pt x="16863" y="16473"/>
                </a:lnTo>
                <a:lnTo>
                  <a:pt x="16936" y="16230"/>
                </a:lnTo>
                <a:lnTo>
                  <a:pt x="16984" y="15987"/>
                </a:lnTo>
                <a:lnTo>
                  <a:pt x="16984" y="15743"/>
                </a:lnTo>
                <a:lnTo>
                  <a:pt x="16960" y="15500"/>
                </a:lnTo>
                <a:lnTo>
                  <a:pt x="16911" y="15257"/>
                </a:lnTo>
                <a:lnTo>
                  <a:pt x="16838" y="15038"/>
                </a:lnTo>
                <a:lnTo>
                  <a:pt x="16668" y="14722"/>
                </a:lnTo>
                <a:lnTo>
                  <a:pt x="16425" y="14381"/>
                </a:lnTo>
                <a:lnTo>
                  <a:pt x="16157" y="14016"/>
                </a:lnTo>
                <a:lnTo>
                  <a:pt x="15865" y="13651"/>
                </a:lnTo>
                <a:lnTo>
                  <a:pt x="15549" y="13310"/>
                </a:lnTo>
                <a:lnTo>
                  <a:pt x="15233" y="12970"/>
                </a:lnTo>
                <a:lnTo>
                  <a:pt x="14673" y="12459"/>
                </a:lnTo>
                <a:lnTo>
                  <a:pt x="13967" y="11826"/>
                </a:lnTo>
                <a:lnTo>
                  <a:pt x="13262" y="11193"/>
                </a:lnTo>
                <a:lnTo>
                  <a:pt x="13286" y="11120"/>
                </a:lnTo>
                <a:lnTo>
                  <a:pt x="13286" y="11072"/>
                </a:lnTo>
                <a:lnTo>
                  <a:pt x="13262" y="11047"/>
                </a:lnTo>
                <a:lnTo>
                  <a:pt x="13189" y="11023"/>
                </a:lnTo>
                <a:lnTo>
                  <a:pt x="13091" y="11047"/>
                </a:lnTo>
                <a:lnTo>
                  <a:pt x="11631" y="9660"/>
                </a:lnTo>
                <a:lnTo>
                  <a:pt x="10196" y="8273"/>
                </a:lnTo>
                <a:lnTo>
                  <a:pt x="10707" y="7641"/>
                </a:lnTo>
                <a:lnTo>
                  <a:pt x="10828" y="7762"/>
                </a:lnTo>
                <a:lnTo>
                  <a:pt x="10974" y="7860"/>
                </a:lnTo>
                <a:lnTo>
                  <a:pt x="11120" y="7933"/>
                </a:lnTo>
                <a:lnTo>
                  <a:pt x="11291" y="8006"/>
                </a:lnTo>
                <a:lnTo>
                  <a:pt x="11461" y="8054"/>
                </a:lnTo>
                <a:lnTo>
                  <a:pt x="11631" y="8103"/>
                </a:lnTo>
                <a:lnTo>
                  <a:pt x="11996" y="8127"/>
                </a:lnTo>
                <a:lnTo>
                  <a:pt x="12264" y="8127"/>
                </a:lnTo>
                <a:lnTo>
                  <a:pt x="12532" y="8103"/>
                </a:lnTo>
                <a:lnTo>
                  <a:pt x="12799" y="8030"/>
                </a:lnTo>
                <a:lnTo>
                  <a:pt x="13067" y="7933"/>
                </a:lnTo>
                <a:lnTo>
                  <a:pt x="13310" y="7811"/>
                </a:lnTo>
                <a:lnTo>
                  <a:pt x="13554" y="7665"/>
                </a:lnTo>
                <a:lnTo>
                  <a:pt x="13773" y="7519"/>
                </a:lnTo>
                <a:lnTo>
                  <a:pt x="13992" y="7349"/>
                </a:lnTo>
                <a:lnTo>
                  <a:pt x="14235" y="7130"/>
                </a:lnTo>
                <a:lnTo>
                  <a:pt x="14478" y="6911"/>
                </a:lnTo>
                <a:lnTo>
                  <a:pt x="14697" y="6668"/>
                </a:lnTo>
                <a:lnTo>
                  <a:pt x="14892" y="6400"/>
                </a:lnTo>
                <a:lnTo>
                  <a:pt x="15281" y="5865"/>
                </a:lnTo>
                <a:lnTo>
                  <a:pt x="15622" y="5305"/>
                </a:lnTo>
                <a:lnTo>
                  <a:pt x="16011" y="4697"/>
                </a:lnTo>
                <a:lnTo>
                  <a:pt x="16376" y="4064"/>
                </a:lnTo>
                <a:lnTo>
                  <a:pt x="16692" y="3407"/>
                </a:lnTo>
                <a:lnTo>
                  <a:pt x="16960" y="2726"/>
                </a:lnTo>
                <a:lnTo>
                  <a:pt x="16984" y="2628"/>
                </a:lnTo>
                <a:lnTo>
                  <a:pt x="16960" y="2555"/>
                </a:lnTo>
                <a:lnTo>
                  <a:pt x="16960" y="2507"/>
                </a:lnTo>
                <a:lnTo>
                  <a:pt x="16960" y="2434"/>
                </a:lnTo>
                <a:lnTo>
                  <a:pt x="16911" y="2385"/>
                </a:lnTo>
                <a:lnTo>
                  <a:pt x="16863" y="2336"/>
                </a:lnTo>
                <a:lnTo>
                  <a:pt x="16814" y="2288"/>
                </a:lnTo>
                <a:lnTo>
                  <a:pt x="16692" y="2288"/>
                </a:lnTo>
                <a:lnTo>
                  <a:pt x="16644" y="2312"/>
                </a:lnTo>
                <a:lnTo>
                  <a:pt x="15646" y="3066"/>
                </a:lnTo>
                <a:lnTo>
                  <a:pt x="15160" y="3456"/>
                </a:lnTo>
                <a:lnTo>
                  <a:pt x="14649" y="3821"/>
                </a:lnTo>
                <a:lnTo>
                  <a:pt x="13919" y="4332"/>
                </a:lnTo>
                <a:lnTo>
                  <a:pt x="13919" y="4332"/>
                </a:lnTo>
                <a:lnTo>
                  <a:pt x="14746" y="3115"/>
                </a:lnTo>
                <a:lnTo>
                  <a:pt x="15476" y="2020"/>
                </a:lnTo>
                <a:lnTo>
                  <a:pt x="15671" y="1704"/>
                </a:lnTo>
                <a:lnTo>
                  <a:pt x="15768" y="1533"/>
                </a:lnTo>
                <a:lnTo>
                  <a:pt x="15817" y="1363"/>
                </a:lnTo>
                <a:lnTo>
                  <a:pt x="15890" y="1290"/>
                </a:lnTo>
                <a:lnTo>
                  <a:pt x="15963" y="1217"/>
                </a:lnTo>
                <a:lnTo>
                  <a:pt x="15987" y="1120"/>
                </a:lnTo>
                <a:lnTo>
                  <a:pt x="15963" y="1022"/>
                </a:lnTo>
                <a:lnTo>
                  <a:pt x="15890" y="949"/>
                </a:lnTo>
                <a:lnTo>
                  <a:pt x="15817" y="901"/>
                </a:lnTo>
                <a:lnTo>
                  <a:pt x="15744" y="876"/>
                </a:lnTo>
                <a:lnTo>
                  <a:pt x="15622" y="876"/>
                </a:lnTo>
                <a:lnTo>
                  <a:pt x="15549" y="949"/>
                </a:lnTo>
                <a:lnTo>
                  <a:pt x="14551" y="1777"/>
                </a:lnTo>
                <a:lnTo>
                  <a:pt x="13554" y="2580"/>
                </a:lnTo>
                <a:lnTo>
                  <a:pt x="13043" y="2920"/>
                </a:lnTo>
                <a:lnTo>
                  <a:pt x="12532" y="3310"/>
                </a:lnTo>
                <a:lnTo>
                  <a:pt x="12532" y="3310"/>
                </a:lnTo>
                <a:lnTo>
                  <a:pt x="12945" y="2653"/>
                </a:lnTo>
                <a:lnTo>
                  <a:pt x="13359" y="1996"/>
                </a:lnTo>
                <a:lnTo>
                  <a:pt x="13554" y="1752"/>
                </a:lnTo>
                <a:lnTo>
                  <a:pt x="13821" y="1436"/>
                </a:lnTo>
                <a:lnTo>
                  <a:pt x="13919" y="1290"/>
                </a:lnTo>
                <a:lnTo>
                  <a:pt x="14040" y="1120"/>
                </a:lnTo>
                <a:lnTo>
                  <a:pt x="14113" y="949"/>
                </a:lnTo>
                <a:lnTo>
                  <a:pt x="14162" y="779"/>
                </a:lnTo>
                <a:lnTo>
                  <a:pt x="14357" y="584"/>
                </a:lnTo>
                <a:lnTo>
                  <a:pt x="14430" y="487"/>
                </a:lnTo>
                <a:lnTo>
                  <a:pt x="14454" y="390"/>
                </a:lnTo>
                <a:lnTo>
                  <a:pt x="14430" y="292"/>
                </a:lnTo>
                <a:lnTo>
                  <a:pt x="14357" y="195"/>
                </a:lnTo>
                <a:lnTo>
                  <a:pt x="14284" y="146"/>
                </a:lnTo>
                <a:lnTo>
                  <a:pt x="14186" y="122"/>
                </a:lnTo>
                <a:lnTo>
                  <a:pt x="14065" y="122"/>
                </a:lnTo>
                <a:lnTo>
                  <a:pt x="13967" y="195"/>
                </a:lnTo>
                <a:lnTo>
                  <a:pt x="13554" y="560"/>
                </a:lnTo>
                <a:lnTo>
                  <a:pt x="13091" y="901"/>
                </a:lnTo>
                <a:lnTo>
                  <a:pt x="12629" y="1217"/>
                </a:lnTo>
                <a:lnTo>
                  <a:pt x="12142" y="1509"/>
                </a:lnTo>
                <a:lnTo>
                  <a:pt x="11680" y="1801"/>
                </a:lnTo>
                <a:lnTo>
                  <a:pt x="11193" y="2117"/>
                </a:lnTo>
                <a:lnTo>
                  <a:pt x="10755" y="2434"/>
                </a:lnTo>
                <a:lnTo>
                  <a:pt x="10317" y="2823"/>
                </a:lnTo>
                <a:lnTo>
                  <a:pt x="10147" y="2993"/>
                </a:lnTo>
                <a:lnTo>
                  <a:pt x="10001" y="3164"/>
                </a:lnTo>
                <a:lnTo>
                  <a:pt x="9855" y="3383"/>
                </a:lnTo>
                <a:lnTo>
                  <a:pt x="9733" y="3577"/>
                </a:lnTo>
                <a:lnTo>
                  <a:pt x="9612" y="3796"/>
                </a:lnTo>
                <a:lnTo>
                  <a:pt x="9514" y="4015"/>
                </a:lnTo>
                <a:lnTo>
                  <a:pt x="9417" y="4234"/>
                </a:lnTo>
                <a:lnTo>
                  <a:pt x="9368" y="4478"/>
                </a:lnTo>
                <a:lnTo>
                  <a:pt x="9320" y="4672"/>
                </a:lnTo>
                <a:lnTo>
                  <a:pt x="9295" y="4867"/>
                </a:lnTo>
                <a:lnTo>
                  <a:pt x="9295" y="5062"/>
                </a:lnTo>
                <a:lnTo>
                  <a:pt x="9295" y="5281"/>
                </a:lnTo>
                <a:lnTo>
                  <a:pt x="9344" y="5475"/>
                </a:lnTo>
                <a:lnTo>
                  <a:pt x="9393" y="5670"/>
                </a:lnTo>
                <a:lnTo>
                  <a:pt x="9441" y="5865"/>
                </a:lnTo>
                <a:lnTo>
                  <a:pt x="9539" y="6035"/>
                </a:lnTo>
                <a:lnTo>
                  <a:pt x="9514" y="6059"/>
                </a:lnTo>
                <a:lnTo>
                  <a:pt x="8760" y="6765"/>
                </a:lnTo>
                <a:lnTo>
                  <a:pt x="7422" y="5402"/>
                </a:lnTo>
                <a:lnTo>
                  <a:pt x="6059" y="4088"/>
                </a:lnTo>
                <a:lnTo>
                  <a:pt x="3358" y="1412"/>
                </a:lnTo>
                <a:lnTo>
                  <a:pt x="2872" y="925"/>
                </a:lnTo>
                <a:lnTo>
                  <a:pt x="2604" y="682"/>
                </a:lnTo>
                <a:lnTo>
                  <a:pt x="2336" y="438"/>
                </a:lnTo>
                <a:lnTo>
                  <a:pt x="2044" y="244"/>
                </a:lnTo>
                <a:lnTo>
                  <a:pt x="1898" y="171"/>
                </a:lnTo>
                <a:lnTo>
                  <a:pt x="1728" y="98"/>
                </a:lnTo>
                <a:lnTo>
                  <a:pt x="1582" y="49"/>
                </a:lnTo>
                <a:lnTo>
                  <a:pt x="14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711;p46">
            <a:extLst>
              <a:ext uri="{FF2B5EF4-FFF2-40B4-BE49-F238E27FC236}">
                <a16:creationId xmlns:a16="http://schemas.microsoft.com/office/drawing/2014/main" id="{2F449191-EF52-4939-B13C-8C2F1BBEDF6B}"/>
              </a:ext>
            </a:extLst>
          </p:cNvPr>
          <p:cNvSpPr/>
          <p:nvPr/>
        </p:nvSpPr>
        <p:spPr>
          <a:xfrm>
            <a:off x="6288294" y="1522419"/>
            <a:ext cx="327938" cy="332166"/>
          </a:xfrm>
          <a:custGeom>
            <a:avLst/>
            <a:gdLst/>
            <a:ahLst/>
            <a:cxnLst/>
            <a:rect l="l" t="t" r="r" b="b"/>
            <a:pathLst>
              <a:path w="16985" h="17204" extrusionOk="0">
                <a:moveTo>
                  <a:pt x="8906" y="7252"/>
                </a:moveTo>
                <a:lnTo>
                  <a:pt x="8833" y="7349"/>
                </a:lnTo>
                <a:lnTo>
                  <a:pt x="8784" y="7446"/>
                </a:lnTo>
                <a:lnTo>
                  <a:pt x="8760" y="7616"/>
                </a:lnTo>
                <a:lnTo>
                  <a:pt x="8784" y="7689"/>
                </a:lnTo>
                <a:lnTo>
                  <a:pt x="8809" y="7762"/>
                </a:lnTo>
                <a:lnTo>
                  <a:pt x="8833" y="7787"/>
                </a:lnTo>
                <a:lnTo>
                  <a:pt x="8882" y="7811"/>
                </a:lnTo>
                <a:lnTo>
                  <a:pt x="8955" y="7811"/>
                </a:lnTo>
                <a:lnTo>
                  <a:pt x="9028" y="7738"/>
                </a:lnTo>
                <a:lnTo>
                  <a:pt x="9052" y="7714"/>
                </a:lnTo>
                <a:lnTo>
                  <a:pt x="9028" y="7665"/>
                </a:lnTo>
                <a:lnTo>
                  <a:pt x="8979" y="7470"/>
                </a:lnTo>
                <a:lnTo>
                  <a:pt x="8979" y="7397"/>
                </a:lnTo>
                <a:lnTo>
                  <a:pt x="8979" y="7300"/>
                </a:lnTo>
                <a:lnTo>
                  <a:pt x="8979" y="7276"/>
                </a:lnTo>
                <a:lnTo>
                  <a:pt x="8955" y="7252"/>
                </a:lnTo>
                <a:close/>
                <a:moveTo>
                  <a:pt x="1363" y="414"/>
                </a:moveTo>
                <a:lnTo>
                  <a:pt x="1533" y="463"/>
                </a:lnTo>
                <a:lnTo>
                  <a:pt x="1728" y="560"/>
                </a:lnTo>
                <a:lnTo>
                  <a:pt x="1898" y="657"/>
                </a:lnTo>
                <a:lnTo>
                  <a:pt x="2190" y="876"/>
                </a:lnTo>
                <a:lnTo>
                  <a:pt x="2750" y="1363"/>
                </a:lnTo>
                <a:lnTo>
                  <a:pt x="3261" y="1874"/>
                </a:lnTo>
                <a:lnTo>
                  <a:pt x="4283" y="2945"/>
                </a:lnTo>
                <a:lnTo>
                  <a:pt x="6327" y="5013"/>
                </a:lnTo>
                <a:lnTo>
                  <a:pt x="8395" y="7106"/>
                </a:lnTo>
                <a:lnTo>
                  <a:pt x="6984" y="8395"/>
                </a:lnTo>
                <a:lnTo>
                  <a:pt x="6887" y="8298"/>
                </a:lnTo>
                <a:lnTo>
                  <a:pt x="6765" y="8225"/>
                </a:lnTo>
                <a:lnTo>
                  <a:pt x="6668" y="8176"/>
                </a:lnTo>
                <a:lnTo>
                  <a:pt x="6570" y="8152"/>
                </a:lnTo>
                <a:lnTo>
                  <a:pt x="6497" y="8127"/>
                </a:lnTo>
                <a:lnTo>
                  <a:pt x="6424" y="8054"/>
                </a:lnTo>
                <a:lnTo>
                  <a:pt x="6351" y="8030"/>
                </a:lnTo>
                <a:lnTo>
                  <a:pt x="6303" y="8030"/>
                </a:lnTo>
                <a:lnTo>
                  <a:pt x="6230" y="8054"/>
                </a:lnTo>
                <a:lnTo>
                  <a:pt x="6181" y="8103"/>
                </a:lnTo>
                <a:lnTo>
                  <a:pt x="6084" y="8200"/>
                </a:lnTo>
                <a:lnTo>
                  <a:pt x="6011" y="8249"/>
                </a:lnTo>
                <a:lnTo>
                  <a:pt x="5938" y="8225"/>
                </a:lnTo>
                <a:lnTo>
                  <a:pt x="5889" y="8152"/>
                </a:lnTo>
                <a:lnTo>
                  <a:pt x="5816" y="7981"/>
                </a:lnTo>
                <a:lnTo>
                  <a:pt x="5767" y="7835"/>
                </a:lnTo>
                <a:lnTo>
                  <a:pt x="5694" y="7787"/>
                </a:lnTo>
                <a:lnTo>
                  <a:pt x="5646" y="7787"/>
                </a:lnTo>
                <a:lnTo>
                  <a:pt x="5500" y="7860"/>
                </a:lnTo>
                <a:lnTo>
                  <a:pt x="5402" y="7981"/>
                </a:lnTo>
                <a:lnTo>
                  <a:pt x="5305" y="7787"/>
                </a:lnTo>
                <a:lnTo>
                  <a:pt x="5232" y="7616"/>
                </a:lnTo>
                <a:lnTo>
                  <a:pt x="5208" y="7568"/>
                </a:lnTo>
                <a:lnTo>
                  <a:pt x="5159" y="7543"/>
                </a:lnTo>
                <a:lnTo>
                  <a:pt x="5086" y="7543"/>
                </a:lnTo>
                <a:lnTo>
                  <a:pt x="5013" y="7568"/>
                </a:lnTo>
                <a:lnTo>
                  <a:pt x="4964" y="7641"/>
                </a:lnTo>
                <a:lnTo>
                  <a:pt x="4672" y="7616"/>
                </a:lnTo>
                <a:lnTo>
                  <a:pt x="4672" y="7495"/>
                </a:lnTo>
                <a:lnTo>
                  <a:pt x="4648" y="7422"/>
                </a:lnTo>
                <a:lnTo>
                  <a:pt x="4575" y="7373"/>
                </a:lnTo>
                <a:lnTo>
                  <a:pt x="4526" y="7349"/>
                </a:lnTo>
                <a:lnTo>
                  <a:pt x="4453" y="7373"/>
                </a:lnTo>
                <a:lnTo>
                  <a:pt x="4332" y="7446"/>
                </a:lnTo>
                <a:lnTo>
                  <a:pt x="4283" y="7470"/>
                </a:lnTo>
                <a:lnTo>
                  <a:pt x="4210" y="7495"/>
                </a:lnTo>
                <a:lnTo>
                  <a:pt x="4161" y="7470"/>
                </a:lnTo>
                <a:lnTo>
                  <a:pt x="4161" y="7422"/>
                </a:lnTo>
                <a:lnTo>
                  <a:pt x="4161" y="7276"/>
                </a:lnTo>
                <a:lnTo>
                  <a:pt x="4210" y="7081"/>
                </a:lnTo>
                <a:lnTo>
                  <a:pt x="4210" y="7008"/>
                </a:lnTo>
                <a:lnTo>
                  <a:pt x="4161" y="6960"/>
                </a:lnTo>
                <a:lnTo>
                  <a:pt x="4113" y="6935"/>
                </a:lnTo>
                <a:lnTo>
                  <a:pt x="4064" y="6960"/>
                </a:lnTo>
                <a:lnTo>
                  <a:pt x="3967" y="7008"/>
                </a:lnTo>
                <a:lnTo>
                  <a:pt x="3845" y="7081"/>
                </a:lnTo>
                <a:lnTo>
                  <a:pt x="3748" y="7081"/>
                </a:lnTo>
                <a:lnTo>
                  <a:pt x="3699" y="7033"/>
                </a:lnTo>
                <a:lnTo>
                  <a:pt x="3699" y="6960"/>
                </a:lnTo>
                <a:lnTo>
                  <a:pt x="3723" y="6838"/>
                </a:lnTo>
                <a:lnTo>
                  <a:pt x="3675" y="6741"/>
                </a:lnTo>
                <a:lnTo>
                  <a:pt x="3650" y="6716"/>
                </a:lnTo>
                <a:lnTo>
                  <a:pt x="3602" y="6716"/>
                </a:lnTo>
                <a:lnTo>
                  <a:pt x="3456" y="6765"/>
                </a:lnTo>
                <a:lnTo>
                  <a:pt x="3334" y="6741"/>
                </a:lnTo>
                <a:lnTo>
                  <a:pt x="3237" y="6692"/>
                </a:lnTo>
                <a:lnTo>
                  <a:pt x="3164" y="6619"/>
                </a:lnTo>
                <a:lnTo>
                  <a:pt x="3115" y="6522"/>
                </a:lnTo>
                <a:lnTo>
                  <a:pt x="3091" y="6424"/>
                </a:lnTo>
                <a:lnTo>
                  <a:pt x="3091" y="6303"/>
                </a:lnTo>
                <a:lnTo>
                  <a:pt x="3115" y="6205"/>
                </a:lnTo>
                <a:lnTo>
                  <a:pt x="3139" y="6132"/>
                </a:lnTo>
                <a:lnTo>
                  <a:pt x="3091" y="6059"/>
                </a:lnTo>
                <a:lnTo>
                  <a:pt x="3018" y="6035"/>
                </a:lnTo>
                <a:lnTo>
                  <a:pt x="2945" y="6035"/>
                </a:lnTo>
                <a:lnTo>
                  <a:pt x="2823" y="6084"/>
                </a:lnTo>
                <a:lnTo>
                  <a:pt x="2701" y="6132"/>
                </a:lnTo>
                <a:lnTo>
                  <a:pt x="2653" y="6059"/>
                </a:lnTo>
                <a:lnTo>
                  <a:pt x="2604" y="5962"/>
                </a:lnTo>
                <a:lnTo>
                  <a:pt x="2604" y="5767"/>
                </a:lnTo>
                <a:lnTo>
                  <a:pt x="2580" y="5573"/>
                </a:lnTo>
                <a:lnTo>
                  <a:pt x="2531" y="5524"/>
                </a:lnTo>
                <a:lnTo>
                  <a:pt x="2482" y="5500"/>
                </a:lnTo>
                <a:lnTo>
                  <a:pt x="2409" y="5500"/>
                </a:lnTo>
                <a:lnTo>
                  <a:pt x="2361" y="5524"/>
                </a:lnTo>
                <a:lnTo>
                  <a:pt x="2263" y="5427"/>
                </a:lnTo>
                <a:lnTo>
                  <a:pt x="2190" y="5305"/>
                </a:lnTo>
                <a:lnTo>
                  <a:pt x="2190" y="5183"/>
                </a:lnTo>
                <a:lnTo>
                  <a:pt x="2215" y="5062"/>
                </a:lnTo>
                <a:lnTo>
                  <a:pt x="2215" y="4989"/>
                </a:lnTo>
                <a:lnTo>
                  <a:pt x="2190" y="4916"/>
                </a:lnTo>
                <a:lnTo>
                  <a:pt x="2117" y="4867"/>
                </a:lnTo>
                <a:lnTo>
                  <a:pt x="2020" y="4867"/>
                </a:lnTo>
                <a:lnTo>
                  <a:pt x="1898" y="4891"/>
                </a:lnTo>
                <a:lnTo>
                  <a:pt x="1801" y="4867"/>
                </a:lnTo>
                <a:lnTo>
                  <a:pt x="1752" y="4794"/>
                </a:lnTo>
                <a:lnTo>
                  <a:pt x="1704" y="4697"/>
                </a:lnTo>
                <a:lnTo>
                  <a:pt x="1655" y="4575"/>
                </a:lnTo>
                <a:lnTo>
                  <a:pt x="1655" y="4453"/>
                </a:lnTo>
                <a:lnTo>
                  <a:pt x="1655" y="4234"/>
                </a:lnTo>
                <a:lnTo>
                  <a:pt x="1655" y="4186"/>
                </a:lnTo>
                <a:lnTo>
                  <a:pt x="1631" y="4137"/>
                </a:lnTo>
                <a:lnTo>
                  <a:pt x="1582" y="4088"/>
                </a:lnTo>
                <a:lnTo>
                  <a:pt x="1558" y="4088"/>
                </a:lnTo>
                <a:lnTo>
                  <a:pt x="1460" y="4064"/>
                </a:lnTo>
                <a:lnTo>
                  <a:pt x="1363" y="4113"/>
                </a:lnTo>
                <a:lnTo>
                  <a:pt x="1266" y="4186"/>
                </a:lnTo>
                <a:lnTo>
                  <a:pt x="1217" y="3942"/>
                </a:lnTo>
                <a:lnTo>
                  <a:pt x="1193" y="3699"/>
                </a:lnTo>
                <a:lnTo>
                  <a:pt x="1193" y="3650"/>
                </a:lnTo>
                <a:lnTo>
                  <a:pt x="1144" y="3626"/>
                </a:lnTo>
                <a:lnTo>
                  <a:pt x="1095" y="3602"/>
                </a:lnTo>
                <a:lnTo>
                  <a:pt x="974" y="3602"/>
                </a:lnTo>
                <a:lnTo>
                  <a:pt x="925" y="3529"/>
                </a:lnTo>
                <a:lnTo>
                  <a:pt x="925" y="3431"/>
                </a:lnTo>
                <a:lnTo>
                  <a:pt x="925" y="3310"/>
                </a:lnTo>
                <a:lnTo>
                  <a:pt x="949" y="3042"/>
                </a:lnTo>
                <a:lnTo>
                  <a:pt x="974" y="2896"/>
                </a:lnTo>
                <a:lnTo>
                  <a:pt x="974" y="2823"/>
                </a:lnTo>
                <a:lnTo>
                  <a:pt x="949" y="2774"/>
                </a:lnTo>
                <a:lnTo>
                  <a:pt x="925" y="2726"/>
                </a:lnTo>
                <a:lnTo>
                  <a:pt x="852" y="2701"/>
                </a:lnTo>
                <a:lnTo>
                  <a:pt x="658" y="2701"/>
                </a:lnTo>
                <a:lnTo>
                  <a:pt x="682" y="2044"/>
                </a:lnTo>
                <a:lnTo>
                  <a:pt x="658" y="1971"/>
                </a:lnTo>
                <a:lnTo>
                  <a:pt x="633" y="1923"/>
                </a:lnTo>
                <a:lnTo>
                  <a:pt x="585" y="1898"/>
                </a:lnTo>
                <a:lnTo>
                  <a:pt x="512" y="1874"/>
                </a:lnTo>
                <a:lnTo>
                  <a:pt x="317" y="1898"/>
                </a:lnTo>
                <a:lnTo>
                  <a:pt x="317" y="1704"/>
                </a:lnTo>
                <a:lnTo>
                  <a:pt x="293" y="1509"/>
                </a:lnTo>
                <a:lnTo>
                  <a:pt x="317" y="1460"/>
                </a:lnTo>
                <a:lnTo>
                  <a:pt x="366" y="1193"/>
                </a:lnTo>
                <a:lnTo>
                  <a:pt x="463" y="949"/>
                </a:lnTo>
                <a:lnTo>
                  <a:pt x="536" y="828"/>
                </a:lnTo>
                <a:lnTo>
                  <a:pt x="609" y="730"/>
                </a:lnTo>
                <a:lnTo>
                  <a:pt x="706" y="633"/>
                </a:lnTo>
                <a:lnTo>
                  <a:pt x="828" y="536"/>
                </a:lnTo>
                <a:lnTo>
                  <a:pt x="998" y="463"/>
                </a:lnTo>
                <a:lnTo>
                  <a:pt x="1168" y="414"/>
                </a:lnTo>
                <a:close/>
                <a:moveTo>
                  <a:pt x="1241" y="14357"/>
                </a:moveTo>
                <a:lnTo>
                  <a:pt x="1266" y="14527"/>
                </a:lnTo>
                <a:lnTo>
                  <a:pt x="1339" y="14770"/>
                </a:lnTo>
                <a:lnTo>
                  <a:pt x="1266" y="14795"/>
                </a:lnTo>
                <a:lnTo>
                  <a:pt x="1193" y="14843"/>
                </a:lnTo>
                <a:lnTo>
                  <a:pt x="1071" y="14624"/>
                </a:lnTo>
                <a:lnTo>
                  <a:pt x="1047" y="14576"/>
                </a:lnTo>
                <a:lnTo>
                  <a:pt x="1241" y="14357"/>
                </a:lnTo>
                <a:close/>
                <a:moveTo>
                  <a:pt x="12970" y="1631"/>
                </a:moveTo>
                <a:lnTo>
                  <a:pt x="12629" y="2093"/>
                </a:lnTo>
                <a:lnTo>
                  <a:pt x="12313" y="2580"/>
                </a:lnTo>
                <a:lnTo>
                  <a:pt x="11996" y="3066"/>
                </a:lnTo>
                <a:lnTo>
                  <a:pt x="11729" y="3577"/>
                </a:lnTo>
                <a:lnTo>
                  <a:pt x="11680" y="3650"/>
                </a:lnTo>
                <a:lnTo>
                  <a:pt x="11680" y="3723"/>
                </a:lnTo>
                <a:lnTo>
                  <a:pt x="11680" y="3772"/>
                </a:lnTo>
                <a:lnTo>
                  <a:pt x="11704" y="3821"/>
                </a:lnTo>
                <a:lnTo>
                  <a:pt x="11802" y="3918"/>
                </a:lnTo>
                <a:lnTo>
                  <a:pt x="11899" y="3967"/>
                </a:lnTo>
                <a:lnTo>
                  <a:pt x="11875" y="4015"/>
                </a:lnTo>
                <a:lnTo>
                  <a:pt x="11899" y="4040"/>
                </a:lnTo>
                <a:lnTo>
                  <a:pt x="11899" y="4064"/>
                </a:lnTo>
                <a:lnTo>
                  <a:pt x="11948" y="4064"/>
                </a:lnTo>
                <a:lnTo>
                  <a:pt x="12215" y="4015"/>
                </a:lnTo>
                <a:lnTo>
                  <a:pt x="12483" y="3918"/>
                </a:lnTo>
                <a:lnTo>
                  <a:pt x="12751" y="3796"/>
                </a:lnTo>
                <a:lnTo>
                  <a:pt x="13018" y="3626"/>
                </a:lnTo>
                <a:lnTo>
                  <a:pt x="13505" y="3261"/>
                </a:lnTo>
                <a:lnTo>
                  <a:pt x="13943" y="2920"/>
                </a:lnTo>
                <a:lnTo>
                  <a:pt x="14722" y="2288"/>
                </a:lnTo>
                <a:lnTo>
                  <a:pt x="14722" y="2288"/>
                </a:lnTo>
                <a:lnTo>
                  <a:pt x="14430" y="2726"/>
                </a:lnTo>
                <a:lnTo>
                  <a:pt x="13675" y="3796"/>
                </a:lnTo>
                <a:lnTo>
                  <a:pt x="12945" y="4891"/>
                </a:lnTo>
                <a:lnTo>
                  <a:pt x="12897" y="4989"/>
                </a:lnTo>
                <a:lnTo>
                  <a:pt x="12921" y="5062"/>
                </a:lnTo>
                <a:lnTo>
                  <a:pt x="12945" y="5135"/>
                </a:lnTo>
                <a:lnTo>
                  <a:pt x="13018" y="5208"/>
                </a:lnTo>
                <a:lnTo>
                  <a:pt x="13091" y="5232"/>
                </a:lnTo>
                <a:lnTo>
                  <a:pt x="13164" y="5256"/>
                </a:lnTo>
                <a:lnTo>
                  <a:pt x="13262" y="5232"/>
                </a:lnTo>
                <a:lnTo>
                  <a:pt x="13335" y="5183"/>
                </a:lnTo>
                <a:lnTo>
                  <a:pt x="13481" y="5135"/>
                </a:lnTo>
                <a:lnTo>
                  <a:pt x="13602" y="5086"/>
                </a:lnTo>
                <a:lnTo>
                  <a:pt x="13846" y="4916"/>
                </a:lnTo>
                <a:lnTo>
                  <a:pt x="14381" y="4575"/>
                </a:lnTo>
                <a:lnTo>
                  <a:pt x="14892" y="4234"/>
                </a:lnTo>
                <a:lnTo>
                  <a:pt x="15476" y="3796"/>
                </a:lnTo>
                <a:lnTo>
                  <a:pt x="16084" y="3358"/>
                </a:lnTo>
                <a:lnTo>
                  <a:pt x="16084" y="3358"/>
                </a:lnTo>
                <a:lnTo>
                  <a:pt x="15646" y="4161"/>
                </a:lnTo>
                <a:lnTo>
                  <a:pt x="15208" y="4964"/>
                </a:lnTo>
                <a:lnTo>
                  <a:pt x="14965" y="5329"/>
                </a:lnTo>
                <a:lnTo>
                  <a:pt x="14697" y="5719"/>
                </a:lnTo>
                <a:lnTo>
                  <a:pt x="14430" y="6084"/>
                </a:lnTo>
                <a:lnTo>
                  <a:pt x="14138" y="6424"/>
                </a:lnTo>
                <a:lnTo>
                  <a:pt x="13967" y="6619"/>
                </a:lnTo>
                <a:lnTo>
                  <a:pt x="13797" y="6814"/>
                </a:lnTo>
                <a:lnTo>
                  <a:pt x="13602" y="6984"/>
                </a:lnTo>
                <a:lnTo>
                  <a:pt x="13383" y="7130"/>
                </a:lnTo>
                <a:lnTo>
                  <a:pt x="13164" y="7276"/>
                </a:lnTo>
                <a:lnTo>
                  <a:pt x="12945" y="7397"/>
                </a:lnTo>
                <a:lnTo>
                  <a:pt x="12702" y="7495"/>
                </a:lnTo>
                <a:lnTo>
                  <a:pt x="12459" y="7568"/>
                </a:lnTo>
                <a:lnTo>
                  <a:pt x="12240" y="7592"/>
                </a:lnTo>
                <a:lnTo>
                  <a:pt x="12021" y="7616"/>
                </a:lnTo>
                <a:lnTo>
                  <a:pt x="11826" y="7592"/>
                </a:lnTo>
                <a:lnTo>
                  <a:pt x="11607" y="7543"/>
                </a:lnTo>
                <a:lnTo>
                  <a:pt x="11242" y="7422"/>
                </a:lnTo>
                <a:lnTo>
                  <a:pt x="10828" y="7276"/>
                </a:lnTo>
                <a:lnTo>
                  <a:pt x="10780" y="7179"/>
                </a:lnTo>
                <a:lnTo>
                  <a:pt x="10682" y="7106"/>
                </a:lnTo>
                <a:lnTo>
                  <a:pt x="10561" y="7106"/>
                </a:lnTo>
                <a:lnTo>
                  <a:pt x="10512" y="7130"/>
                </a:lnTo>
                <a:lnTo>
                  <a:pt x="10463" y="7179"/>
                </a:lnTo>
                <a:lnTo>
                  <a:pt x="9393" y="8492"/>
                </a:lnTo>
                <a:lnTo>
                  <a:pt x="8322" y="9782"/>
                </a:lnTo>
                <a:lnTo>
                  <a:pt x="7227" y="11047"/>
                </a:lnTo>
                <a:lnTo>
                  <a:pt x="6108" y="12313"/>
                </a:lnTo>
                <a:lnTo>
                  <a:pt x="4916" y="13578"/>
                </a:lnTo>
                <a:lnTo>
                  <a:pt x="3723" y="14819"/>
                </a:lnTo>
                <a:lnTo>
                  <a:pt x="3139" y="15427"/>
                </a:lnTo>
                <a:lnTo>
                  <a:pt x="2823" y="15743"/>
                </a:lnTo>
                <a:lnTo>
                  <a:pt x="2507" y="16011"/>
                </a:lnTo>
                <a:lnTo>
                  <a:pt x="2312" y="16133"/>
                </a:lnTo>
                <a:lnTo>
                  <a:pt x="2142" y="16230"/>
                </a:lnTo>
                <a:lnTo>
                  <a:pt x="1947" y="16303"/>
                </a:lnTo>
                <a:lnTo>
                  <a:pt x="1752" y="16352"/>
                </a:lnTo>
                <a:lnTo>
                  <a:pt x="1558" y="16376"/>
                </a:lnTo>
                <a:lnTo>
                  <a:pt x="1363" y="16376"/>
                </a:lnTo>
                <a:lnTo>
                  <a:pt x="1168" y="16303"/>
                </a:lnTo>
                <a:lnTo>
                  <a:pt x="949" y="16230"/>
                </a:lnTo>
                <a:lnTo>
                  <a:pt x="876" y="16206"/>
                </a:lnTo>
                <a:lnTo>
                  <a:pt x="828" y="16206"/>
                </a:lnTo>
                <a:lnTo>
                  <a:pt x="779" y="16011"/>
                </a:lnTo>
                <a:lnTo>
                  <a:pt x="828" y="16060"/>
                </a:lnTo>
                <a:lnTo>
                  <a:pt x="901" y="16084"/>
                </a:lnTo>
                <a:lnTo>
                  <a:pt x="949" y="16084"/>
                </a:lnTo>
                <a:lnTo>
                  <a:pt x="998" y="16035"/>
                </a:lnTo>
                <a:lnTo>
                  <a:pt x="998" y="15962"/>
                </a:lnTo>
                <a:lnTo>
                  <a:pt x="925" y="15792"/>
                </a:lnTo>
                <a:lnTo>
                  <a:pt x="852" y="15646"/>
                </a:lnTo>
                <a:lnTo>
                  <a:pt x="779" y="15476"/>
                </a:lnTo>
                <a:lnTo>
                  <a:pt x="706" y="15330"/>
                </a:lnTo>
                <a:lnTo>
                  <a:pt x="779" y="15087"/>
                </a:lnTo>
                <a:lnTo>
                  <a:pt x="852" y="14892"/>
                </a:lnTo>
                <a:lnTo>
                  <a:pt x="876" y="14989"/>
                </a:lnTo>
                <a:lnTo>
                  <a:pt x="974" y="15257"/>
                </a:lnTo>
                <a:lnTo>
                  <a:pt x="1120" y="15500"/>
                </a:lnTo>
                <a:lnTo>
                  <a:pt x="1168" y="15549"/>
                </a:lnTo>
                <a:lnTo>
                  <a:pt x="1266" y="15646"/>
                </a:lnTo>
                <a:lnTo>
                  <a:pt x="1363" y="15719"/>
                </a:lnTo>
                <a:lnTo>
                  <a:pt x="1509" y="15743"/>
                </a:lnTo>
                <a:lnTo>
                  <a:pt x="1655" y="15768"/>
                </a:lnTo>
                <a:lnTo>
                  <a:pt x="1801" y="15743"/>
                </a:lnTo>
                <a:lnTo>
                  <a:pt x="1947" y="15719"/>
                </a:lnTo>
                <a:lnTo>
                  <a:pt x="2215" y="15646"/>
                </a:lnTo>
                <a:lnTo>
                  <a:pt x="2458" y="15500"/>
                </a:lnTo>
                <a:lnTo>
                  <a:pt x="2677" y="15354"/>
                </a:lnTo>
                <a:lnTo>
                  <a:pt x="2896" y="15184"/>
                </a:lnTo>
                <a:lnTo>
                  <a:pt x="3115" y="15014"/>
                </a:lnTo>
                <a:lnTo>
                  <a:pt x="3553" y="14624"/>
                </a:lnTo>
                <a:lnTo>
                  <a:pt x="3918" y="14259"/>
                </a:lnTo>
                <a:lnTo>
                  <a:pt x="4259" y="13870"/>
                </a:lnTo>
                <a:lnTo>
                  <a:pt x="4599" y="13481"/>
                </a:lnTo>
                <a:lnTo>
                  <a:pt x="4745" y="13262"/>
                </a:lnTo>
                <a:lnTo>
                  <a:pt x="4916" y="13067"/>
                </a:lnTo>
                <a:lnTo>
                  <a:pt x="4989" y="12945"/>
                </a:lnTo>
                <a:lnTo>
                  <a:pt x="5037" y="12824"/>
                </a:lnTo>
                <a:lnTo>
                  <a:pt x="5086" y="12702"/>
                </a:lnTo>
                <a:lnTo>
                  <a:pt x="5086" y="12580"/>
                </a:lnTo>
                <a:lnTo>
                  <a:pt x="5086" y="12532"/>
                </a:lnTo>
                <a:lnTo>
                  <a:pt x="5037" y="12507"/>
                </a:lnTo>
                <a:lnTo>
                  <a:pt x="4964" y="12507"/>
                </a:lnTo>
                <a:lnTo>
                  <a:pt x="4867" y="12580"/>
                </a:lnTo>
                <a:lnTo>
                  <a:pt x="4770" y="12653"/>
                </a:lnTo>
                <a:lnTo>
                  <a:pt x="4599" y="12848"/>
                </a:lnTo>
                <a:lnTo>
                  <a:pt x="4453" y="13067"/>
                </a:lnTo>
                <a:lnTo>
                  <a:pt x="4307" y="13262"/>
                </a:lnTo>
                <a:lnTo>
                  <a:pt x="3942" y="13700"/>
                </a:lnTo>
                <a:lnTo>
                  <a:pt x="3529" y="14089"/>
                </a:lnTo>
                <a:lnTo>
                  <a:pt x="3066" y="14503"/>
                </a:lnTo>
                <a:lnTo>
                  <a:pt x="2604" y="14892"/>
                </a:lnTo>
                <a:lnTo>
                  <a:pt x="2312" y="15111"/>
                </a:lnTo>
                <a:lnTo>
                  <a:pt x="2020" y="15306"/>
                </a:lnTo>
                <a:lnTo>
                  <a:pt x="1898" y="15354"/>
                </a:lnTo>
                <a:lnTo>
                  <a:pt x="1777" y="15379"/>
                </a:lnTo>
                <a:lnTo>
                  <a:pt x="1655" y="15379"/>
                </a:lnTo>
                <a:lnTo>
                  <a:pt x="1558" y="15330"/>
                </a:lnTo>
                <a:lnTo>
                  <a:pt x="1485" y="15281"/>
                </a:lnTo>
                <a:lnTo>
                  <a:pt x="1436" y="15184"/>
                </a:lnTo>
                <a:lnTo>
                  <a:pt x="1460" y="15087"/>
                </a:lnTo>
                <a:lnTo>
                  <a:pt x="1533" y="14941"/>
                </a:lnTo>
                <a:lnTo>
                  <a:pt x="1631" y="14941"/>
                </a:lnTo>
                <a:lnTo>
                  <a:pt x="1704" y="14892"/>
                </a:lnTo>
                <a:lnTo>
                  <a:pt x="1728" y="14819"/>
                </a:lnTo>
                <a:lnTo>
                  <a:pt x="1728" y="14770"/>
                </a:lnTo>
                <a:lnTo>
                  <a:pt x="1704" y="14673"/>
                </a:lnTo>
                <a:lnTo>
                  <a:pt x="1655" y="14551"/>
                </a:lnTo>
                <a:lnTo>
                  <a:pt x="1606" y="14454"/>
                </a:lnTo>
                <a:lnTo>
                  <a:pt x="1509" y="14308"/>
                </a:lnTo>
                <a:lnTo>
                  <a:pt x="1412" y="14162"/>
                </a:lnTo>
                <a:lnTo>
                  <a:pt x="1679" y="13919"/>
                </a:lnTo>
                <a:lnTo>
                  <a:pt x="1801" y="14405"/>
                </a:lnTo>
                <a:lnTo>
                  <a:pt x="1825" y="14478"/>
                </a:lnTo>
                <a:lnTo>
                  <a:pt x="1898" y="14527"/>
                </a:lnTo>
                <a:lnTo>
                  <a:pt x="2020" y="14527"/>
                </a:lnTo>
                <a:lnTo>
                  <a:pt x="2069" y="14503"/>
                </a:lnTo>
                <a:lnTo>
                  <a:pt x="2117" y="14454"/>
                </a:lnTo>
                <a:lnTo>
                  <a:pt x="2142" y="14381"/>
                </a:lnTo>
                <a:lnTo>
                  <a:pt x="2142" y="14308"/>
                </a:lnTo>
                <a:lnTo>
                  <a:pt x="2044" y="13992"/>
                </a:lnTo>
                <a:lnTo>
                  <a:pt x="1923" y="13675"/>
                </a:lnTo>
                <a:lnTo>
                  <a:pt x="2093" y="13529"/>
                </a:lnTo>
                <a:lnTo>
                  <a:pt x="2117" y="13748"/>
                </a:lnTo>
                <a:lnTo>
                  <a:pt x="2117" y="13870"/>
                </a:lnTo>
                <a:lnTo>
                  <a:pt x="2142" y="13967"/>
                </a:lnTo>
                <a:lnTo>
                  <a:pt x="2190" y="14065"/>
                </a:lnTo>
                <a:lnTo>
                  <a:pt x="2239" y="14089"/>
                </a:lnTo>
                <a:lnTo>
                  <a:pt x="2288" y="14113"/>
                </a:lnTo>
                <a:lnTo>
                  <a:pt x="2336" y="14113"/>
                </a:lnTo>
                <a:lnTo>
                  <a:pt x="2385" y="14089"/>
                </a:lnTo>
                <a:lnTo>
                  <a:pt x="2434" y="14016"/>
                </a:lnTo>
                <a:lnTo>
                  <a:pt x="2434" y="13919"/>
                </a:lnTo>
                <a:lnTo>
                  <a:pt x="2385" y="13724"/>
                </a:lnTo>
                <a:lnTo>
                  <a:pt x="2263" y="13359"/>
                </a:lnTo>
                <a:lnTo>
                  <a:pt x="2385" y="13262"/>
                </a:lnTo>
                <a:lnTo>
                  <a:pt x="2458" y="13554"/>
                </a:lnTo>
                <a:lnTo>
                  <a:pt x="2531" y="13846"/>
                </a:lnTo>
                <a:lnTo>
                  <a:pt x="2555" y="13894"/>
                </a:lnTo>
                <a:lnTo>
                  <a:pt x="2580" y="13943"/>
                </a:lnTo>
                <a:lnTo>
                  <a:pt x="2628" y="13967"/>
                </a:lnTo>
                <a:lnTo>
                  <a:pt x="2677" y="13967"/>
                </a:lnTo>
                <a:lnTo>
                  <a:pt x="2774" y="13943"/>
                </a:lnTo>
                <a:lnTo>
                  <a:pt x="2823" y="13919"/>
                </a:lnTo>
                <a:lnTo>
                  <a:pt x="2847" y="13870"/>
                </a:lnTo>
                <a:lnTo>
                  <a:pt x="2872" y="13797"/>
                </a:lnTo>
                <a:lnTo>
                  <a:pt x="2847" y="13748"/>
                </a:lnTo>
                <a:lnTo>
                  <a:pt x="2750" y="13408"/>
                </a:lnTo>
                <a:lnTo>
                  <a:pt x="2604" y="13067"/>
                </a:lnTo>
                <a:lnTo>
                  <a:pt x="2823" y="12848"/>
                </a:lnTo>
                <a:lnTo>
                  <a:pt x="2920" y="13164"/>
                </a:lnTo>
                <a:lnTo>
                  <a:pt x="2969" y="13286"/>
                </a:lnTo>
                <a:lnTo>
                  <a:pt x="3018" y="13383"/>
                </a:lnTo>
                <a:lnTo>
                  <a:pt x="3066" y="13481"/>
                </a:lnTo>
                <a:lnTo>
                  <a:pt x="3115" y="13529"/>
                </a:lnTo>
                <a:lnTo>
                  <a:pt x="3212" y="13529"/>
                </a:lnTo>
                <a:lnTo>
                  <a:pt x="3237" y="13505"/>
                </a:lnTo>
                <a:lnTo>
                  <a:pt x="3261" y="13456"/>
                </a:lnTo>
                <a:lnTo>
                  <a:pt x="3285" y="13408"/>
                </a:lnTo>
                <a:lnTo>
                  <a:pt x="3261" y="13310"/>
                </a:lnTo>
                <a:lnTo>
                  <a:pt x="3188" y="13116"/>
                </a:lnTo>
                <a:lnTo>
                  <a:pt x="3091" y="12921"/>
                </a:lnTo>
                <a:lnTo>
                  <a:pt x="2969" y="12726"/>
                </a:lnTo>
                <a:lnTo>
                  <a:pt x="3261" y="12459"/>
                </a:lnTo>
                <a:lnTo>
                  <a:pt x="3285" y="12678"/>
                </a:lnTo>
                <a:lnTo>
                  <a:pt x="3334" y="12897"/>
                </a:lnTo>
                <a:lnTo>
                  <a:pt x="3383" y="12994"/>
                </a:lnTo>
                <a:lnTo>
                  <a:pt x="3480" y="13067"/>
                </a:lnTo>
                <a:lnTo>
                  <a:pt x="3529" y="13067"/>
                </a:lnTo>
                <a:lnTo>
                  <a:pt x="3577" y="13043"/>
                </a:lnTo>
                <a:lnTo>
                  <a:pt x="3626" y="12945"/>
                </a:lnTo>
                <a:lnTo>
                  <a:pt x="3626" y="12848"/>
                </a:lnTo>
                <a:lnTo>
                  <a:pt x="3577" y="12678"/>
                </a:lnTo>
                <a:lnTo>
                  <a:pt x="3529" y="12483"/>
                </a:lnTo>
                <a:lnTo>
                  <a:pt x="3431" y="12288"/>
                </a:lnTo>
                <a:lnTo>
                  <a:pt x="3650" y="12094"/>
                </a:lnTo>
                <a:lnTo>
                  <a:pt x="3699" y="12313"/>
                </a:lnTo>
                <a:lnTo>
                  <a:pt x="3748" y="12483"/>
                </a:lnTo>
                <a:lnTo>
                  <a:pt x="3796" y="12556"/>
                </a:lnTo>
                <a:lnTo>
                  <a:pt x="3845" y="12605"/>
                </a:lnTo>
                <a:lnTo>
                  <a:pt x="3942" y="12605"/>
                </a:lnTo>
                <a:lnTo>
                  <a:pt x="4015" y="12580"/>
                </a:lnTo>
                <a:lnTo>
                  <a:pt x="4040" y="12532"/>
                </a:lnTo>
                <a:lnTo>
                  <a:pt x="4064" y="12483"/>
                </a:lnTo>
                <a:lnTo>
                  <a:pt x="4064" y="12410"/>
                </a:lnTo>
                <a:lnTo>
                  <a:pt x="4015" y="12142"/>
                </a:lnTo>
                <a:lnTo>
                  <a:pt x="3967" y="11996"/>
                </a:lnTo>
                <a:lnTo>
                  <a:pt x="3894" y="11875"/>
                </a:lnTo>
                <a:lnTo>
                  <a:pt x="4161" y="11607"/>
                </a:lnTo>
                <a:lnTo>
                  <a:pt x="4210" y="11729"/>
                </a:lnTo>
                <a:lnTo>
                  <a:pt x="4283" y="11923"/>
                </a:lnTo>
                <a:lnTo>
                  <a:pt x="4332" y="11996"/>
                </a:lnTo>
                <a:lnTo>
                  <a:pt x="4380" y="12021"/>
                </a:lnTo>
                <a:lnTo>
                  <a:pt x="4429" y="12045"/>
                </a:lnTo>
                <a:lnTo>
                  <a:pt x="4478" y="12045"/>
                </a:lnTo>
                <a:lnTo>
                  <a:pt x="4526" y="11996"/>
                </a:lnTo>
                <a:lnTo>
                  <a:pt x="4551" y="11923"/>
                </a:lnTo>
                <a:lnTo>
                  <a:pt x="4551" y="11826"/>
                </a:lnTo>
                <a:lnTo>
                  <a:pt x="4478" y="11680"/>
                </a:lnTo>
                <a:lnTo>
                  <a:pt x="4356" y="11437"/>
                </a:lnTo>
                <a:lnTo>
                  <a:pt x="4405" y="11388"/>
                </a:lnTo>
                <a:lnTo>
                  <a:pt x="4672" y="11169"/>
                </a:lnTo>
                <a:lnTo>
                  <a:pt x="4745" y="11364"/>
                </a:lnTo>
                <a:lnTo>
                  <a:pt x="4818" y="11607"/>
                </a:lnTo>
                <a:lnTo>
                  <a:pt x="4867" y="11729"/>
                </a:lnTo>
                <a:lnTo>
                  <a:pt x="4916" y="11777"/>
                </a:lnTo>
                <a:lnTo>
                  <a:pt x="4964" y="11826"/>
                </a:lnTo>
                <a:lnTo>
                  <a:pt x="5013" y="11826"/>
                </a:lnTo>
                <a:lnTo>
                  <a:pt x="5037" y="11802"/>
                </a:lnTo>
                <a:lnTo>
                  <a:pt x="5062" y="11729"/>
                </a:lnTo>
                <a:lnTo>
                  <a:pt x="5086" y="11680"/>
                </a:lnTo>
                <a:lnTo>
                  <a:pt x="5062" y="11558"/>
                </a:lnTo>
                <a:lnTo>
                  <a:pt x="4964" y="11339"/>
                </a:lnTo>
                <a:lnTo>
                  <a:pt x="4794" y="11023"/>
                </a:lnTo>
                <a:lnTo>
                  <a:pt x="5135" y="10731"/>
                </a:lnTo>
                <a:lnTo>
                  <a:pt x="5135" y="10755"/>
                </a:lnTo>
                <a:lnTo>
                  <a:pt x="5208" y="10950"/>
                </a:lnTo>
                <a:lnTo>
                  <a:pt x="5281" y="11145"/>
                </a:lnTo>
                <a:lnTo>
                  <a:pt x="5329" y="11218"/>
                </a:lnTo>
                <a:lnTo>
                  <a:pt x="5378" y="11242"/>
                </a:lnTo>
                <a:lnTo>
                  <a:pt x="5427" y="11242"/>
                </a:lnTo>
                <a:lnTo>
                  <a:pt x="5475" y="11218"/>
                </a:lnTo>
                <a:lnTo>
                  <a:pt x="5524" y="11193"/>
                </a:lnTo>
                <a:lnTo>
                  <a:pt x="5573" y="11145"/>
                </a:lnTo>
                <a:lnTo>
                  <a:pt x="5597" y="11096"/>
                </a:lnTo>
                <a:lnTo>
                  <a:pt x="5597" y="11023"/>
                </a:lnTo>
                <a:lnTo>
                  <a:pt x="5524" y="10828"/>
                </a:lnTo>
                <a:lnTo>
                  <a:pt x="5475" y="10658"/>
                </a:lnTo>
                <a:lnTo>
                  <a:pt x="5378" y="10488"/>
                </a:lnTo>
                <a:lnTo>
                  <a:pt x="5670" y="10244"/>
                </a:lnTo>
                <a:lnTo>
                  <a:pt x="5670" y="10366"/>
                </a:lnTo>
                <a:lnTo>
                  <a:pt x="5694" y="10512"/>
                </a:lnTo>
                <a:lnTo>
                  <a:pt x="5743" y="10707"/>
                </a:lnTo>
                <a:lnTo>
                  <a:pt x="5792" y="10780"/>
                </a:lnTo>
                <a:lnTo>
                  <a:pt x="5816" y="10804"/>
                </a:lnTo>
                <a:lnTo>
                  <a:pt x="5865" y="10828"/>
                </a:lnTo>
                <a:lnTo>
                  <a:pt x="5913" y="10828"/>
                </a:lnTo>
                <a:lnTo>
                  <a:pt x="5938" y="10804"/>
                </a:lnTo>
                <a:lnTo>
                  <a:pt x="5986" y="10731"/>
                </a:lnTo>
                <a:lnTo>
                  <a:pt x="5986" y="10658"/>
                </a:lnTo>
                <a:lnTo>
                  <a:pt x="5938" y="10488"/>
                </a:lnTo>
                <a:lnTo>
                  <a:pt x="5865" y="10293"/>
                </a:lnTo>
                <a:lnTo>
                  <a:pt x="5767" y="10123"/>
                </a:lnTo>
                <a:lnTo>
                  <a:pt x="5986" y="9928"/>
                </a:lnTo>
                <a:lnTo>
                  <a:pt x="6011" y="10050"/>
                </a:lnTo>
                <a:lnTo>
                  <a:pt x="6035" y="10147"/>
                </a:lnTo>
                <a:lnTo>
                  <a:pt x="6108" y="10244"/>
                </a:lnTo>
                <a:lnTo>
                  <a:pt x="6181" y="10317"/>
                </a:lnTo>
                <a:lnTo>
                  <a:pt x="6230" y="10366"/>
                </a:lnTo>
                <a:lnTo>
                  <a:pt x="6303" y="10366"/>
                </a:lnTo>
                <a:lnTo>
                  <a:pt x="6376" y="10317"/>
                </a:lnTo>
                <a:lnTo>
                  <a:pt x="6400" y="10269"/>
                </a:lnTo>
                <a:lnTo>
                  <a:pt x="6400" y="10220"/>
                </a:lnTo>
                <a:lnTo>
                  <a:pt x="6376" y="10171"/>
                </a:lnTo>
                <a:lnTo>
                  <a:pt x="6327" y="10074"/>
                </a:lnTo>
                <a:lnTo>
                  <a:pt x="6205" y="9952"/>
                </a:lnTo>
                <a:lnTo>
                  <a:pt x="6084" y="9855"/>
                </a:lnTo>
                <a:lnTo>
                  <a:pt x="6376" y="9587"/>
                </a:lnTo>
                <a:lnTo>
                  <a:pt x="6400" y="9758"/>
                </a:lnTo>
                <a:lnTo>
                  <a:pt x="6449" y="9952"/>
                </a:lnTo>
                <a:lnTo>
                  <a:pt x="6473" y="10025"/>
                </a:lnTo>
                <a:lnTo>
                  <a:pt x="6522" y="10050"/>
                </a:lnTo>
                <a:lnTo>
                  <a:pt x="6595" y="10074"/>
                </a:lnTo>
                <a:lnTo>
                  <a:pt x="6643" y="10074"/>
                </a:lnTo>
                <a:lnTo>
                  <a:pt x="6716" y="10025"/>
                </a:lnTo>
                <a:lnTo>
                  <a:pt x="6741" y="10001"/>
                </a:lnTo>
                <a:lnTo>
                  <a:pt x="6765" y="9928"/>
                </a:lnTo>
                <a:lnTo>
                  <a:pt x="6765" y="9855"/>
                </a:lnTo>
                <a:lnTo>
                  <a:pt x="6692" y="9612"/>
                </a:lnTo>
                <a:lnTo>
                  <a:pt x="6643" y="9490"/>
                </a:lnTo>
                <a:lnTo>
                  <a:pt x="6595" y="9393"/>
                </a:lnTo>
                <a:lnTo>
                  <a:pt x="6765" y="9222"/>
                </a:lnTo>
                <a:lnTo>
                  <a:pt x="6814" y="9417"/>
                </a:lnTo>
                <a:lnTo>
                  <a:pt x="6887" y="9587"/>
                </a:lnTo>
                <a:lnTo>
                  <a:pt x="6911" y="9636"/>
                </a:lnTo>
                <a:lnTo>
                  <a:pt x="6960" y="9660"/>
                </a:lnTo>
                <a:lnTo>
                  <a:pt x="7033" y="9660"/>
                </a:lnTo>
                <a:lnTo>
                  <a:pt x="7081" y="9636"/>
                </a:lnTo>
                <a:lnTo>
                  <a:pt x="7130" y="9612"/>
                </a:lnTo>
                <a:lnTo>
                  <a:pt x="7179" y="9563"/>
                </a:lnTo>
                <a:lnTo>
                  <a:pt x="7179" y="9514"/>
                </a:lnTo>
                <a:lnTo>
                  <a:pt x="7179" y="9441"/>
                </a:lnTo>
                <a:lnTo>
                  <a:pt x="7057" y="9174"/>
                </a:lnTo>
                <a:lnTo>
                  <a:pt x="6984" y="9003"/>
                </a:lnTo>
                <a:lnTo>
                  <a:pt x="7106" y="8906"/>
                </a:lnTo>
                <a:lnTo>
                  <a:pt x="7106" y="8955"/>
                </a:lnTo>
                <a:lnTo>
                  <a:pt x="7106" y="9125"/>
                </a:lnTo>
                <a:lnTo>
                  <a:pt x="7130" y="9198"/>
                </a:lnTo>
                <a:lnTo>
                  <a:pt x="7179" y="9271"/>
                </a:lnTo>
                <a:lnTo>
                  <a:pt x="7227" y="9271"/>
                </a:lnTo>
                <a:lnTo>
                  <a:pt x="7276" y="9247"/>
                </a:lnTo>
                <a:lnTo>
                  <a:pt x="7325" y="9198"/>
                </a:lnTo>
                <a:lnTo>
                  <a:pt x="7349" y="9125"/>
                </a:lnTo>
                <a:lnTo>
                  <a:pt x="7325" y="8955"/>
                </a:lnTo>
                <a:lnTo>
                  <a:pt x="7276" y="8736"/>
                </a:lnTo>
                <a:lnTo>
                  <a:pt x="7519" y="8517"/>
                </a:lnTo>
                <a:lnTo>
                  <a:pt x="7544" y="8638"/>
                </a:lnTo>
                <a:lnTo>
                  <a:pt x="7617" y="8760"/>
                </a:lnTo>
                <a:lnTo>
                  <a:pt x="7665" y="8784"/>
                </a:lnTo>
                <a:lnTo>
                  <a:pt x="7714" y="8784"/>
                </a:lnTo>
                <a:lnTo>
                  <a:pt x="7763" y="8736"/>
                </a:lnTo>
                <a:lnTo>
                  <a:pt x="7787" y="8687"/>
                </a:lnTo>
                <a:lnTo>
                  <a:pt x="7763" y="8638"/>
                </a:lnTo>
                <a:lnTo>
                  <a:pt x="7738" y="8590"/>
                </a:lnTo>
                <a:lnTo>
                  <a:pt x="7690" y="8492"/>
                </a:lnTo>
                <a:lnTo>
                  <a:pt x="7641" y="8419"/>
                </a:lnTo>
                <a:lnTo>
                  <a:pt x="7884" y="8176"/>
                </a:lnTo>
                <a:lnTo>
                  <a:pt x="7909" y="8298"/>
                </a:lnTo>
                <a:lnTo>
                  <a:pt x="7933" y="8419"/>
                </a:lnTo>
                <a:lnTo>
                  <a:pt x="7957" y="8468"/>
                </a:lnTo>
                <a:lnTo>
                  <a:pt x="8006" y="8517"/>
                </a:lnTo>
                <a:lnTo>
                  <a:pt x="8152" y="8517"/>
                </a:lnTo>
                <a:lnTo>
                  <a:pt x="8201" y="8492"/>
                </a:lnTo>
                <a:lnTo>
                  <a:pt x="8225" y="8444"/>
                </a:lnTo>
                <a:lnTo>
                  <a:pt x="8249" y="8371"/>
                </a:lnTo>
                <a:lnTo>
                  <a:pt x="8201" y="8152"/>
                </a:lnTo>
                <a:lnTo>
                  <a:pt x="8128" y="7957"/>
                </a:lnTo>
                <a:lnTo>
                  <a:pt x="8468" y="7641"/>
                </a:lnTo>
                <a:lnTo>
                  <a:pt x="8444" y="7762"/>
                </a:lnTo>
                <a:lnTo>
                  <a:pt x="8444" y="7884"/>
                </a:lnTo>
                <a:lnTo>
                  <a:pt x="8493" y="7981"/>
                </a:lnTo>
                <a:lnTo>
                  <a:pt x="8517" y="8030"/>
                </a:lnTo>
                <a:lnTo>
                  <a:pt x="8566" y="8054"/>
                </a:lnTo>
                <a:lnTo>
                  <a:pt x="8590" y="8054"/>
                </a:lnTo>
                <a:lnTo>
                  <a:pt x="8614" y="8030"/>
                </a:lnTo>
                <a:lnTo>
                  <a:pt x="8639" y="7981"/>
                </a:lnTo>
                <a:lnTo>
                  <a:pt x="8639" y="7933"/>
                </a:lnTo>
                <a:lnTo>
                  <a:pt x="8614" y="7835"/>
                </a:lnTo>
                <a:lnTo>
                  <a:pt x="8566" y="7714"/>
                </a:lnTo>
                <a:lnTo>
                  <a:pt x="8541" y="7568"/>
                </a:lnTo>
                <a:lnTo>
                  <a:pt x="9125" y="7033"/>
                </a:lnTo>
                <a:lnTo>
                  <a:pt x="9125" y="7179"/>
                </a:lnTo>
                <a:lnTo>
                  <a:pt x="9149" y="7325"/>
                </a:lnTo>
                <a:lnTo>
                  <a:pt x="9198" y="7373"/>
                </a:lnTo>
                <a:lnTo>
                  <a:pt x="9222" y="7397"/>
                </a:lnTo>
                <a:lnTo>
                  <a:pt x="9271" y="7422"/>
                </a:lnTo>
                <a:lnTo>
                  <a:pt x="9320" y="7397"/>
                </a:lnTo>
                <a:lnTo>
                  <a:pt x="9368" y="7397"/>
                </a:lnTo>
                <a:lnTo>
                  <a:pt x="9393" y="7349"/>
                </a:lnTo>
                <a:lnTo>
                  <a:pt x="9417" y="7300"/>
                </a:lnTo>
                <a:lnTo>
                  <a:pt x="9417" y="7252"/>
                </a:lnTo>
                <a:lnTo>
                  <a:pt x="9393" y="7154"/>
                </a:lnTo>
                <a:lnTo>
                  <a:pt x="9393" y="7033"/>
                </a:lnTo>
                <a:lnTo>
                  <a:pt x="9417" y="6935"/>
                </a:lnTo>
                <a:lnTo>
                  <a:pt x="9417" y="6838"/>
                </a:lnTo>
                <a:lnTo>
                  <a:pt x="9393" y="6789"/>
                </a:lnTo>
                <a:lnTo>
                  <a:pt x="9466" y="6716"/>
                </a:lnTo>
                <a:lnTo>
                  <a:pt x="9490" y="6838"/>
                </a:lnTo>
                <a:lnTo>
                  <a:pt x="9514" y="6960"/>
                </a:lnTo>
                <a:lnTo>
                  <a:pt x="9539" y="7008"/>
                </a:lnTo>
                <a:lnTo>
                  <a:pt x="9587" y="7033"/>
                </a:lnTo>
                <a:lnTo>
                  <a:pt x="9636" y="7057"/>
                </a:lnTo>
                <a:lnTo>
                  <a:pt x="9660" y="7057"/>
                </a:lnTo>
                <a:lnTo>
                  <a:pt x="9709" y="7033"/>
                </a:lnTo>
                <a:lnTo>
                  <a:pt x="9733" y="7008"/>
                </a:lnTo>
                <a:lnTo>
                  <a:pt x="9782" y="6984"/>
                </a:lnTo>
                <a:lnTo>
                  <a:pt x="9782" y="6935"/>
                </a:lnTo>
                <a:lnTo>
                  <a:pt x="9782" y="6741"/>
                </a:lnTo>
                <a:lnTo>
                  <a:pt x="9733" y="6619"/>
                </a:lnTo>
                <a:lnTo>
                  <a:pt x="9709" y="6522"/>
                </a:lnTo>
                <a:lnTo>
                  <a:pt x="9831" y="6376"/>
                </a:lnTo>
                <a:lnTo>
                  <a:pt x="9879" y="6327"/>
                </a:lnTo>
                <a:lnTo>
                  <a:pt x="9904" y="6278"/>
                </a:lnTo>
                <a:lnTo>
                  <a:pt x="9904" y="6205"/>
                </a:lnTo>
                <a:lnTo>
                  <a:pt x="9928" y="6132"/>
                </a:lnTo>
                <a:lnTo>
                  <a:pt x="9952" y="6059"/>
                </a:lnTo>
                <a:lnTo>
                  <a:pt x="9855" y="5670"/>
                </a:lnTo>
                <a:lnTo>
                  <a:pt x="9831" y="5475"/>
                </a:lnTo>
                <a:lnTo>
                  <a:pt x="9806" y="5281"/>
                </a:lnTo>
                <a:lnTo>
                  <a:pt x="9806" y="5037"/>
                </a:lnTo>
                <a:lnTo>
                  <a:pt x="9855" y="4794"/>
                </a:lnTo>
                <a:lnTo>
                  <a:pt x="9904" y="4575"/>
                </a:lnTo>
                <a:lnTo>
                  <a:pt x="9977" y="4332"/>
                </a:lnTo>
                <a:lnTo>
                  <a:pt x="10074" y="4088"/>
                </a:lnTo>
                <a:lnTo>
                  <a:pt x="10196" y="3869"/>
                </a:lnTo>
                <a:lnTo>
                  <a:pt x="10317" y="3650"/>
                </a:lnTo>
                <a:lnTo>
                  <a:pt x="10488" y="3456"/>
                </a:lnTo>
                <a:lnTo>
                  <a:pt x="10658" y="3261"/>
                </a:lnTo>
                <a:lnTo>
                  <a:pt x="10853" y="3091"/>
                </a:lnTo>
                <a:lnTo>
                  <a:pt x="11242" y="2750"/>
                </a:lnTo>
                <a:lnTo>
                  <a:pt x="11680" y="2458"/>
                </a:lnTo>
                <a:lnTo>
                  <a:pt x="12094" y="2166"/>
                </a:lnTo>
                <a:lnTo>
                  <a:pt x="12970" y="1631"/>
                </a:lnTo>
                <a:close/>
                <a:moveTo>
                  <a:pt x="10755" y="11631"/>
                </a:moveTo>
                <a:lnTo>
                  <a:pt x="10755" y="11680"/>
                </a:lnTo>
                <a:lnTo>
                  <a:pt x="10853" y="11850"/>
                </a:lnTo>
                <a:lnTo>
                  <a:pt x="10974" y="12021"/>
                </a:lnTo>
                <a:lnTo>
                  <a:pt x="11266" y="12361"/>
                </a:lnTo>
                <a:lnTo>
                  <a:pt x="11875" y="12970"/>
                </a:lnTo>
                <a:lnTo>
                  <a:pt x="13286" y="14503"/>
                </a:lnTo>
                <a:lnTo>
                  <a:pt x="13943" y="15184"/>
                </a:lnTo>
                <a:lnTo>
                  <a:pt x="14259" y="15549"/>
                </a:lnTo>
                <a:lnTo>
                  <a:pt x="14430" y="15719"/>
                </a:lnTo>
                <a:lnTo>
                  <a:pt x="14503" y="15792"/>
                </a:lnTo>
                <a:lnTo>
                  <a:pt x="14600" y="15841"/>
                </a:lnTo>
                <a:lnTo>
                  <a:pt x="14916" y="16035"/>
                </a:lnTo>
                <a:lnTo>
                  <a:pt x="15208" y="16206"/>
                </a:lnTo>
                <a:lnTo>
                  <a:pt x="15354" y="16279"/>
                </a:lnTo>
                <a:lnTo>
                  <a:pt x="15500" y="16352"/>
                </a:lnTo>
                <a:lnTo>
                  <a:pt x="15671" y="16376"/>
                </a:lnTo>
                <a:lnTo>
                  <a:pt x="15890" y="16376"/>
                </a:lnTo>
                <a:lnTo>
                  <a:pt x="15914" y="16352"/>
                </a:lnTo>
                <a:lnTo>
                  <a:pt x="15938" y="16279"/>
                </a:lnTo>
                <a:lnTo>
                  <a:pt x="15914" y="16230"/>
                </a:lnTo>
                <a:lnTo>
                  <a:pt x="15890" y="16206"/>
                </a:lnTo>
                <a:lnTo>
                  <a:pt x="15865" y="16206"/>
                </a:lnTo>
                <a:lnTo>
                  <a:pt x="15622" y="16157"/>
                </a:lnTo>
                <a:lnTo>
                  <a:pt x="15403" y="16084"/>
                </a:lnTo>
                <a:lnTo>
                  <a:pt x="15233" y="15987"/>
                </a:lnTo>
                <a:lnTo>
                  <a:pt x="15062" y="15865"/>
                </a:lnTo>
                <a:lnTo>
                  <a:pt x="14892" y="15743"/>
                </a:lnTo>
                <a:lnTo>
                  <a:pt x="14746" y="15573"/>
                </a:lnTo>
                <a:lnTo>
                  <a:pt x="14454" y="15233"/>
                </a:lnTo>
                <a:lnTo>
                  <a:pt x="13846" y="14624"/>
                </a:lnTo>
                <a:lnTo>
                  <a:pt x="13262" y="14016"/>
                </a:lnTo>
                <a:lnTo>
                  <a:pt x="12045" y="12799"/>
                </a:lnTo>
                <a:lnTo>
                  <a:pt x="11461" y="12167"/>
                </a:lnTo>
                <a:lnTo>
                  <a:pt x="11145" y="11875"/>
                </a:lnTo>
                <a:lnTo>
                  <a:pt x="10974" y="11729"/>
                </a:lnTo>
                <a:lnTo>
                  <a:pt x="10804" y="11631"/>
                </a:lnTo>
                <a:close/>
                <a:moveTo>
                  <a:pt x="9904" y="8638"/>
                </a:moveTo>
                <a:lnTo>
                  <a:pt x="10123" y="8882"/>
                </a:lnTo>
                <a:lnTo>
                  <a:pt x="9977" y="9003"/>
                </a:lnTo>
                <a:lnTo>
                  <a:pt x="9709" y="9271"/>
                </a:lnTo>
                <a:lnTo>
                  <a:pt x="9587" y="9417"/>
                </a:lnTo>
                <a:lnTo>
                  <a:pt x="9466" y="9587"/>
                </a:lnTo>
                <a:lnTo>
                  <a:pt x="9466" y="9612"/>
                </a:lnTo>
                <a:lnTo>
                  <a:pt x="9490" y="9660"/>
                </a:lnTo>
                <a:lnTo>
                  <a:pt x="9539" y="9660"/>
                </a:lnTo>
                <a:lnTo>
                  <a:pt x="9685" y="9612"/>
                </a:lnTo>
                <a:lnTo>
                  <a:pt x="9831" y="9539"/>
                </a:lnTo>
                <a:lnTo>
                  <a:pt x="10098" y="9320"/>
                </a:lnTo>
                <a:lnTo>
                  <a:pt x="10366" y="9101"/>
                </a:lnTo>
                <a:lnTo>
                  <a:pt x="10536" y="9247"/>
                </a:lnTo>
                <a:lnTo>
                  <a:pt x="10244" y="9466"/>
                </a:lnTo>
                <a:lnTo>
                  <a:pt x="10025" y="9636"/>
                </a:lnTo>
                <a:lnTo>
                  <a:pt x="9928" y="9733"/>
                </a:lnTo>
                <a:lnTo>
                  <a:pt x="9831" y="9855"/>
                </a:lnTo>
                <a:lnTo>
                  <a:pt x="9831" y="9928"/>
                </a:lnTo>
                <a:lnTo>
                  <a:pt x="9855" y="9977"/>
                </a:lnTo>
                <a:lnTo>
                  <a:pt x="9904" y="10025"/>
                </a:lnTo>
                <a:lnTo>
                  <a:pt x="9977" y="10025"/>
                </a:lnTo>
                <a:lnTo>
                  <a:pt x="10098" y="9977"/>
                </a:lnTo>
                <a:lnTo>
                  <a:pt x="10196" y="9904"/>
                </a:lnTo>
                <a:lnTo>
                  <a:pt x="10390" y="9758"/>
                </a:lnTo>
                <a:lnTo>
                  <a:pt x="10780" y="9490"/>
                </a:lnTo>
                <a:lnTo>
                  <a:pt x="10950" y="9660"/>
                </a:lnTo>
                <a:lnTo>
                  <a:pt x="10780" y="9733"/>
                </a:lnTo>
                <a:lnTo>
                  <a:pt x="10609" y="9855"/>
                </a:lnTo>
                <a:lnTo>
                  <a:pt x="10390" y="10001"/>
                </a:lnTo>
                <a:lnTo>
                  <a:pt x="10293" y="10098"/>
                </a:lnTo>
                <a:lnTo>
                  <a:pt x="10220" y="10220"/>
                </a:lnTo>
                <a:lnTo>
                  <a:pt x="10220" y="10269"/>
                </a:lnTo>
                <a:lnTo>
                  <a:pt x="10244" y="10293"/>
                </a:lnTo>
                <a:lnTo>
                  <a:pt x="10293" y="10317"/>
                </a:lnTo>
                <a:lnTo>
                  <a:pt x="10439" y="10317"/>
                </a:lnTo>
                <a:lnTo>
                  <a:pt x="10585" y="10244"/>
                </a:lnTo>
                <a:lnTo>
                  <a:pt x="10828" y="10074"/>
                </a:lnTo>
                <a:lnTo>
                  <a:pt x="10999" y="9977"/>
                </a:lnTo>
                <a:lnTo>
                  <a:pt x="11072" y="9904"/>
                </a:lnTo>
                <a:lnTo>
                  <a:pt x="11145" y="9831"/>
                </a:lnTo>
                <a:lnTo>
                  <a:pt x="11364" y="10025"/>
                </a:lnTo>
                <a:lnTo>
                  <a:pt x="11193" y="10123"/>
                </a:lnTo>
                <a:lnTo>
                  <a:pt x="11072" y="10244"/>
                </a:lnTo>
                <a:lnTo>
                  <a:pt x="10974" y="10342"/>
                </a:lnTo>
                <a:lnTo>
                  <a:pt x="10901" y="10439"/>
                </a:lnTo>
                <a:lnTo>
                  <a:pt x="10853" y="10561"/>
                </a:lnTo>
                <a:lnTo>
                  <a:pt x="10853" y="10634"/>
                </a:lnTo>
                <a:lnTo>
                  <a:pt x="10853" y="10682"/>
                </a:lnTo>
                <a:lnTo>
                  <a:pt x="10877" y="10707"/>
                </a:lnTo>
                <a:lnTo>
                  <a:pt x="10974" y="10682"/>
                </a:lnTo>
                <a:lnTo>
                  <a:pt x="11072" y="10634"/>
                </a:lnTo>
                <a:lnTo>
                  <a:pt x="11218" y="10536"/>
                </a:lnTo>
                <a:lnTo>
                  <a:pt x="11437" y="10366"/>
                </a:lnTo>
                <a:lnTo>
                  <a:pt x="11607" y="10269"/>
                </a:lnTo>
                <a:lnTo>
                  <a:pt x="11753" y="10415"/>
                </a:lnTo>
                <a:lnTo>
                  <a:pt x="11656" y="10488"/>
                </a:lnTo>
                <a:lnTo>
                  <a:pt x="11364" y="10731"/>
                </a:lnTo>
                <a:lnTo>
                  <a:pt x="11242" y="10877"/>
                </a:lnTo>
                <a:lnTo>
                  <a:pt x="11218" y="10950"/>
                </a:lnTo>
                <a:lnTo>
                  <a:pt x="11169" y="11023"/>
                </a:lnTo>
                <a:lnTo>
                  <a:pt x="11193" y="11072"/>
                </a:lnTo>
                <a:lnTo>
                  <a:pt x="11242" y="11096"/>
                </a:lnTo>
                <a:lnTo>
                  <a:pt x="11388" y="11047"/>
                </a:lnTo>
                <a:lnTo>
                  <a:pt x="11510" y="10974"/>
                </a:lnTo>
                <a:lnTo>
                  <a:pt x="11777" y="10780"/>
                </a:lnTo>
                <a:lnTo>
                  <a:pt x="11972" y="10634"/>
                </a:lnTo>
                <a:lnTo>
                  <a:pt x="12191" y="10828"/>
                </a:lnTo>
                <a:lnTo>
                  <a:pt x="12069" y="10926"/>
                </a:lnTo>
                <a:lnTo>
                  <a:pt x="11923" y="11023"/>
                </a:lnTo>
                <a:lnTo>
                  <a:pt x="11777" y="11169"/>
                </a:lnTo>
                <a:lnTo>
                  <a:pt x="11729" y="11242"/>
                </a:lnTo>
                <a:lnTo>
                  <a:pt x="11680" y="11315"/>
                </a:lnTo>
                <a:lnTo>
                  <a:pt x="11656" y="11388"/>
                </a:lnTo>
                <a:lnTo>
                  <a:pt x="11656" y="11485"/>
                </a:lnTo>
                <a:lnTo>
                  <a:pt x="11680" y="11534"/>
                </a:lnTo>
                <a:lnTo>
                  <a:pt x="11704" y="11558"/>
                </a:lnTo>
                <a:lnTo>
                  <a:pt x="11729" y="11558"/>
                </a:lnTo>
                <a:lnTo>
                  <a:pt x="11826" y="11534"/>
                </a:lnTo>
                <a:lnTo>
                  <a:pt x="11899" y="11510"/>
                </a:lnTo>
                <a:lnTo>
                  <a:pt x="12021" y="11412"/>
                </a:lnTo>
                <a:lnTo>
                  <a:pt x="12288" y="11193"/>
                </a:lnTo>
                <a:lnTo>
                  <a:pt x="12459" y="11072"/>
                </a:lnTo>
                <a:lnTo>
                  <a:pt x="12726" y="11315"/>
                </a:lnTo>
                <a:lnTo>
                  <a:pt x="12483" y="11534"/>
                </a:lnTo>
                <a:lnTo>
                  <a:pt x="12361" y="11656"/>
                </a:lnTo>
                <a:lnTo>
                  <a:pt x="12264" y="11777"/>
                </a:lnTo>
                <a:lnTo>
                  <a:pt x="12264" y="11826"/>
                </a:lnTo>
                <a:lnTo>
                  <a:pt x="12264" y="11850"/>
                </a:lnTo>
                <a:lnTo>
                  <a:pt x="12288" y="11948"/>
                </a:lnTo>
                <a:lnTo>
                  <a:pt x="12361" y="11972"/>
                </a:lnTo>
                <a:lnTo>
                  <a:pt x="12459" y="11972"/>
                </a:lnTo>
                <a:lnTo>
                  <a:pt x="12605" y="11875"/>
                </a:lnTo>
                <a:lnTo>
                  <a:pt x="12726" y="11777"/>
                </a:lnTo>
                <a:lnTo>
                  <a:pt x="12970" y="11558"/>
                </a:lnTo>
                <a:lnTo>
                  <a:pt x="12970" y="11534"/>
                </a:lnTo>
                <a:lnTo>
                  <a:pt x="13262" y="11802"/>
                </a:lnTo>
                <a:lnTo>
                  <a:pt x="13116" y="11923"/>
                </a:lnTo>
                <a:lnTo>
                  <a:pt x="12994" y="12021"/>
                </a:lnTo>
                <a:lnTo>
                  <a:pt x="12872" y="12142"/>
                </a:lnTo>
                <a:lnTo>
                  <a:pt x="12799" y="12288"/>
                </a:lnTo>
                <a:lnTo>
                  <a:pt x="12775" y="12361"/>
                </a:lnTo>
                <a:lnTo>
                  <a:pt x="12775" y="12434"/>
                </a:lnTo>
                <a:lnTo>
                  <a:pt x="12799" y="12507"/>
                </a:lnTo>
                <a:lnTo>
                  <a:pt x="12824" y="12532"/>
                </a:lnTo>
                <a:lnTo>
                  <a:pt x="12872" y="12532"/>
                </a:lnTo>
                <a:lnTo>
                  <a:pt x="12994" y="12483"/>
                </a:lnTo>
                <a:lnTo>
                  <a:pt x="13116" y="12434"/>
                </a:lnTo>
                <a:lnTo>
                  <a:pt x="13310" y="12264"/>
                </a:lnTo>
                <a:lnTo>
                  <a:pt x="13554" y="12094"/>
                </a:lnTo>
                <a:lnTo>
                  <a:pt x="13700" y="12215"/>
                </a:lnTo>
                <a:lnTo>
                  <a:pt x="13627" y="12264"/>
                </a:lnTo>
                <a:lnTo>
                  <a:pt x="13432" y="12434"/>
                </a:lnTo>
                <a:lnTo>
                  <a:pt x="13262" y="12653"/>
                </a:lnTo>
                <a:lnTo>
                  <a:pt x="13237" y="12702"/>
                </a:lnTo>
                <a:lnTo>
                  <a:pt x="13262" y="12751"/>
                </a:lnTo>
                <a:lnTo>
                  <a:pt x="13310" y="12799"/>
                </a:lnTo>
                <a:lnTo>
                  <a:pt x="13383" y="12799"/>
                </a:lnTo>
                <a:lnTo>
                  <a:pt x="13602" y="12702"/>
                </a:lnTo>
                <a:lnTo>
                  <a:pt x="13797" y="12556"/>
                </a:lnTo>
                <a:lnTo>
                  <a:pt x="13919" y="12459"/>
                </a:lnTo>
                <a:lnTo>
                  <a:pt x="14162" y="12702"/>
                </a:lnTo>
                <a:lnTo>
                  <a:pt x="13992" y="12848"/>
                </a:lnTo>
                <a:lnTo>
                  <a:pt x="13894" y="12945"/>
                </a:lnTo>
                <a:lnTo>
                  <a:pt x="13797" y="13043"/>
                </a:lnTo>
                <a:lnTo>
                  <a:pt x="13724" y="13164"/>
                </a:lnTo>
                <a:lnTo>
                  <a:pt x="13700" y="13237"/>
                </a:lnTo>
                <a:lnTo>
                  <a:pt x="13700" y="13310"/>
                </a:lnTo>
                <a:lnTo>
                  <a:pt x="13700" y="13359"/>
                </a:lnTo>
                <a:lnTo>
                  <a:pt x="13748" y="13359"/>
                </a:lnTo>
                <a:lnTo>
                  <a:pt x="13870" y="13335"/>
                </a:lnTo>
                <a:lnTo>
                  <a:pt x="13992" y="13286"/>
                </a:lnTo>
                <a:lnTo>
                  <a:pt x="14089" y="13189"/>
                </a:lnTo>
                <a:lnTo>
                  <a:pt x="14186" y="13116"/>
                </a:lnTo>
                <a:lnTo>
                  <a:pt x="14381" y="12921"/>
                </a:lnTo>
                <a:lnTo>
                  <a:pt x="14746" y="13335"/>
                </a:lnTo>
                <a:lnTo>
                  <a:pt x="14624" y="13408"/>
                </a:lnTo>
                <a:lnTo>
                  <a:pt x="14503" y="13505"/>
                </a:lnTo>
                <a:lnTo>
                  <a:pt x="14284" y="13651"/>
                </a:lnTo>
                <a:lnTo>
                  <a:pt x="14186" y="13748"/>
                </a:lnTo>
                <a:lnTo>
                  <a:pt x="14138" y="13870"/>
                </a:lnTo>
                <a:lnTo>
                  <a:pt x="14138" y="13919"/>
                </a:lnTo>
                <a:lnTo>
                  <a:pt x="14162" y="13992"/>
                </a:lnTo>
                <a:lnTo>
                  <a:pt x="14211" y="14016"/>
                </a:lnTo>
                <a:lnTo>
                  <a:pt x="14259" y="14040"/>
                </a:lnTo>
                <a:lnTo>
                  <a:pt x="14381" y="14016"/>
                </a:lnTo>
                <a:lnTo>
                  <a:pt x="14503" y="13943"/>
                </a:lnTo>
                <a:lnTo>
                  <a:pt x="14697" y="13773"/>
                </a:lnTo>
                <a:lnTo>
                  <a:pt x="14819" y="13651"/>
                </a:lnTo>
                <a:lnTo>
                  <a:pt x="14941" y="13529"/>
                </a:lnTo>
                <a:lnTo>
                  <a:pt x="15160" y="13748"/>
                </a:lnTo>
                <a:lnTo>
                  <a:pt x="14989" y="13919"/>
                </a:lnTo>
                <a:lnTo>
                  <a:pt x="14795" y="14065"/>
                </a:lnTo>
                <a:lnTo>
                  <a:pt x="14722" y="14138"/>
                </a:lnTo>
                <a:lnTo>
                  <a:pt x="14673" y="14259"/>
                </a:lnTo>
                <a:lnTo>
                  <a:pt x="14673" y="14284"/>
                </a:lnTo>
                <a:lnTo>
                  <a:pt x="14697" y="14284"/>
                </a:lnTo>
                <a:lnTo>
                  <a:pt x="14770" y="14308"/>
                </a:lnTo>
                <a:lnTo>
                  <a:pt x="14819" y="14308"/>
                </a:lnTo>
                <a:lnTo>
                  <a:pt x="14941" y="14284"/>
                </a:lnTo>
                <a:lnTo>
                  <a:pt x="15062" y="14235"/>
                </a:lnTo>
                <a:lnTo>
                  <a:pt x="15184" y="14162"/>
                </a:lnTo>
                <a:lnTo>
                  <a:pt x="15281" y="14089"/>
                </a:lnTo>
                <a:lnTo>
                  <a:pt x="15379" y="13992"/>
                </a:lnTo>
                <a:lnTo>
                  <a:pt x="15573" y="14186"/>
                </a:lnTo>
                <a:lnTo>
                  <a:pt x="15452" y="14284"/>
                </a:lnTo>
                <a:lnTo>
                  <a:pt x="15330" y="14381"/>
                </a:lnTo>
                <a:lnTo>
                  <a:pt x="15184" y="14503"/>
                </a:lnTo>
                <a:lnTo>
                  <a:pt x="15111" y="14576"/>
                </a:lnTo>
                <a:lnTo>
                  <a:pt x="15038" y="14673"/>
                </a:lnTo>
                <a:lnTo>
                  <a:pt x="15038" y="14746"/>
                </a:lnTo>
                <a:lnTo>
                  <a:pt x="15062" y="14795"/>
                </a:lnTo>
                <a:lnTo>
                  <a:pt x="15111" y="14843"/>
                </a:lnTo>
                <a:lnTo>
                  <a:pt x="15184" y="14843"/>
                </a:lnTo>
                <a:lnTo>
                  <a:pt x="15257" y="14819"/>
                </a:lnTo>
                <a:lnTo>
                  <a:pt x="15354" y="14770"/>
                </a:lnTo>
                <a:lnTo>
                  <a:pt x="15500" y="14649"/>
                </a:lnTo>
                <a:lnTo>
                  <a:pt x="15646" y="14527"/>
                </a:lnTo>
                <a:lnTo>
                  <a:pt x="15792" y="14405"/>
                </a:lnTo>
                <a:lnTo>
                  <a:pt x="15987" y="14649"/>
                </a:lnTo>
                <a:lnTo>
                  <a:pt x="15890" y="14722"/>
                </a:lnTo>
                <a:lnTo>
                  <a:pt x="15744" y="14892"/>
                </a:lnTo>
                <a:lnTo>
                  <a:pt x="15598" y="15087"/>
                </a:lnTo>
                <a:lnTo>
                  <a:pt x="15573" y="15111"/>
                </a:lnTo>
                <a:lnTo>
                  <a:pt x="15598" y="15135"/>
                </a:lnTo>
                <a:lnTo>
                  <a:pt x="15622" y="15160"/>
                </a:lnTo>
                <a:lnTo>
                  <a:pt x="15646" y="15160"/>
                </a:lnTo>
                <a:lnTo>
                  <a:pt x="15865" y="15038"/>
                </a:lnTo>
                <a:lnTo>
                  <a:pt x="16036" y="14916"/>
                </a:lnTo>
                <a:lnTo>
                  <a:pt x="16133" y="14868"/>
                </a:lnTo>
                <a:lnTo>
                  <a:pt x="16230" y="15014"/>
                </a:lnTo>
                <a:lnTo>
                  <a:pt x="16084" y="15135"/>
                </a:lnTo>
                <a:lnTo>
                  <a:pt x="15914" y="15306"/>
                </a:lnTo>
                <a:lnTo>
                  <a:pt x="15768" y="15476"/>
                </a:lnTo>
                <a:lnTo>
                  <a:pt x="15744" y="15524"/>
                </a:lnTo>
                <a:lnTo>
                  <a:pt x="15744" y="15573"/>
                </a:lnTo>
                <a:lnTo>
                  <a:pt x="15792" y="15622"/>
                </a:lnTo>
                <a:lnTo>
                  <a:pt x="15865" y="15670"/>
                </a:lnTo>
                <a:lnTo>
                  <a:pt x="15938" y="15646"/>
                </a:lnTo>
                <a:lnTo>
                  <a:pt x="16109" y="15524"/>
                </a:lnTo>
                <a:lnTo>
                  <a:pt x="16303" y="15403"/>
                </a:lnTo>
                <a:lnTo>
                  <a:pt x="16376" y="15330"/>
                </a:lnTo>
                <a:lnTo>
                  <a:pt x="16425" y="15500"/>
                </a:lnTo>
                <a:lnTo>
                  <a:pt x="16449" y="15695"/>
                </a:lnTo>
                <a:lnTo>
                  <a:pt x="16376" y="15719"/>
                </a:lnTo>
                <a:lnTo>
                  <a:pt x="16255" y="15841"/>
                </a:lnTo>
                <a:lnTo>
                  <a:pt x="16206" y="15938"/>
                </a:lnTo>
                <a:lnTo>
                  <a:pt x="16182" y="16011"/>
                </a:lnTo>
                <a:lnTo>
                  <a:pt x="16157" y="16060"/>
                </a:lnTo>
                <a:lnTo>
                  <a:pt x="16206" y="16108"/>
                </a:lnTo>
                <a:lnTo>
                  <a:pt x="16255" y="16133"/>
                </a:lnTo>
                <a:lnTo>
                  <a:pt x="16303" y="16133"/>
                </a:lnTo>
                <a:lnTo>
                  <a:pt x="16401" y="16108"/>
                </a:lnTo>
                <a:lnTo>
                  <a:pt x="16401" y="16108"/>
                </a:lnTo>
                <a:lnTo>
                  <a:pt x="16328" y="16327"/>
                </a:lnTo>
                <a:lnTo>
                  <a:pt x="16255" y="16449"/>
                </a:lnTo>
                <a:lnTo>
                  <a:pt x="16157" y="16546"/>
                </a:lnTo>
                <a:lnTo>
                  <a:pt x="16060" y="16619"/>
                </a:lnTo>
                <a:lnTo>
                  <a:pt x="15963" y="16668"/>
                </a:lnTo>
                <a:lnTo>
                  <a:pt x="15841" y="16692"/>
                </a:lnTo>
                <a:lnTo>
                  <a:pt x="15719" y="16692"/>
                </a:lnTo>
                <a:lnTo>
                  <a:pt x="15598" y="16668"/>
                </a:lnTo>
                <a:lnTo>
                  <a:pt x="15452" y="16644"/>
                </a:lnTo>
                <a:lnTo>
                  <a:pt x="15160" y="16522"/>
                </a:lnTo>
                <a:lnTo>
                  <a:pt x="14843" y="16327"/>
                </a:lnTo>
                <a:lnTo>
                  <a:pt x="14527" y="16108"/>
                </a:lnTo>
                <a:lnTo>
                  <a:pt x="14186" y="15841"/>
                </a:lnTo>
                <a:lnTo>
                  <a:pt x="13870" y="15549"/>
                </a:lnTo>
                <a:lnTo>
                  <a:pt x="13554" y="15257"/>
                </a:lnTo>
                <a:lnTo>
                  <a:pt x="12970" y="14649"/>
                </a:lnTo>
                <a:lnTo>
                  <a:pt x="12167" y="13797"/>
                </a:lnTo>
                <a:lnTo>
                  <a:pt x="11291" y="12897"/>
                </a:lnTo>
                <a:lnTo>
                  <a:pt x="10439" y="11972"/>
                </a:lnTo>
                <a:lnTo>
                  <a:pt x="10001" y="11534"/>
                </a:lnTo>
                <a:lnTo>
                  <a:pt x="9539" y="11096"/>
                </a:lnTo>
                <a:lnTo>
                  <a:pt x="9076" y="10658"/>
                </a:lnTo>
                <a:lnTo>
                  <a:pt x="8614" y="10269"/>
                </a:lnTo>
                <a:lnTo>
                  <a:pt x="8566" y="10244"/>
                </a:lnTo>
                <a:lnTo>
                  <a:pt x="9904" y="8638"/>
                </a:lnTo>
                <a:close/>
                <a:moveTo>
                  <a:pt x="1071" y="0"/>
                </a:moveTo>
                <a:lnTo>
                  <a:pt x="828" y="73"/>
                </a:lnTo>
                <a:lnTo>
                  <a:pt x="609" y="171"/>
                </a:lnTo>
                <a:lnTo>
                  <a:pt x="414" y="317"/>
                </a:lnTo>
                <a:lnTo>
                  <a:pt x="244" y="511"/>
                </a:lnTo>
                <a:lnTo>
                  <a:pt x="122" y="730"/>
                </a:lnTo>
                <a:lnTo>
                  <a:pt x="25" y="949"/>
                </a:lnTo>
                <a:lnTo>
                  <a:pt x="25" y="1071"/>
                </a:lnTo>
                <a:lnTo>
                  <a:pt x="25" y="1193"/>
                </a:lnTo>
                <a:lnTo>
                  <a:pt x="25" y="1314"/>
                </a:lnTo>
                <a:lnTo>
                  <a:pt x="49" y="1436"/>
                </a:lnTo>
                <a:lnTo>
                  <a:pt x="25" y="1777"/>
                </a:lnTo>
                <a:lnTo>
                  <a:pt x="1" y="2117"/>
                </a:lnTo>
                <a:lnTo>
                  <a:pt x="25" y="2215"/>
                </a:lnTo>
                <a:lnTo>
                  <a:pt x="74" y="2263"/>
                </a:lnTo>
                <a:lnTo>
                  <a:pt x="147" y="2288"/>
                </a:lnTo>
                <a:lnTo>
                  <a:pt x="244" y="2263"/>
                </a:lnTo>
                <a:lnTo>
                  <a:pt x="341" y="2239"/>
                </a:lnTo>
                <a:lnTo>
                  <a:pt x="317" y="2896"/>
                </a:lnTo>
                <a:lnTo>
                  <a:pt x="341" y="2993"/>
                </a:lnTo>
                <a:lnTo>
                  <a:pt x="414" y="3042"/>
                </a:lnTo>
                <a:lnTo>
                  <a:pt x="560" y="3042"/>
                </a:lnTo>
                <a:lnTo>
                  <a:pt x="658" y="3018"/>
                </a:lnTo>
                <a:lnTo>
                  <a:pt x="658" y="3285"/>
                </a:lnTo>
                <a:lnTo>
                  <a:pt x="658" y="3431"/>
                </a:lnTo>
                <a:lnTo>
                  <a:pt x="682" y="3529"/>
                </a:lnTo>
                <a:lnTo>
                  <a:pt x="731" y="3650"/>
                </a:lnTo>
                <a:lnTo>
                  <a:pt x="779" y="3723"/>
                </a:lnTo>
                <a:lnTo>
                  <a:pt x="876" y="3748"/>
                </a:lnTo>
                <a:lnTo>
                  <a:pt x="998" y="3772"/>
                </a:lnTo>
                <a:lnTo>
                  <a:pt x="949" y="3942"/>
                </a:lnTo>
                <a:lnTo>
                  <a:pt x="949" y="4137"/>
                </a:lnTo>
                <a:lnTo>
                  <a:pt x="949" y="4332"/>
                </a:lnTo>
                <a:lnTo>
                  <a:pt x="998" y="4526"/>
                </a:lnTo>
                <a:lnTo>
                  <a:pt x="1047" y="4575"/>
                </a:lnTo>
                <a:lnTo>
                  <a:pt x="1095" y="4624"/>
                </a:lnTo>
                <a:lnTo>
                  <a:pt x="1168" y="4648"/>
                </a:lnTo>
                <a:lnTo>
                  <a:pt x="1241" y="4624"/>
                </a:lnTo>
                <a:lnTo>
                  <a:pt x="1339" y="4551"/>
                </a:lnTo>
                <a:lnTo>
                  <a:pt x="1363" y="4745"/>
                </a:lnTo>
                <a:lnTo>
                  <a:pt x="1436" y="4916"/>
                </a:lnTo>
                <a:lnTo>
                  <a:pt x="1533" y="5086"/>
                </a:lnTo>
                <a:lnTo>
                  <a:pt x="1655" y="5232"/>
                </a:lnTo>
                <a:lnTo>
                  <a:pt x="1728" y="5281"/>
                </a:lnTo>
                <a:lnTo>
                  <a:pt x="1801" y="5281"/>
                </a:lnTo>
                <a:lnTo>
                  <a:pt x="1874" y="5256"/>
                </a:lnTo>
                <a:lnTo>
                  <a:pt x="1850" y="5378"/>
                </a:lnTo>
                <a:lnTo>
                  <a:pt x="1874" y="5500"/>
                </a:lnTo>
                <a:lnTo>
                  <a:pt x="1923" y="5621"/>
                </a:lnTo>
                <a:lnTo>
                  <a:pt x="1996" y="5719"/>
                </a:lnTo>
                <a:lnTo>
                  <a:pt x="2093" y="5792"/>
                </a:lnTo>
                <a:lnTo>
                  <a:pt x="2190" y="5840"/>
                </a:lnTo>
                <a:lnTo>
                  <a:pt x="2263" y="5840"/>
                </a:lnTo>
                <a:lnTo>
                  <a:pt x="2361" y="5816"/>
                </a:lnTo>
                <a:lnTo>
                  <a:pt x="2458" y="5986"/>
                </a:lnTo>
                <a:lnTo>
                  <a:pt x="2434" y="6084"/>
                </a:lnTo>
                <a:lnTo>
                  <a:pt x="2434" y="6181"/>
                </a:lnTo>
                <a:lnTo>
                  <a:pt x="2482" y="6424"/>
                </a:lnTo>
                <a:lnTo>
                  <a:pt x="2531" y="6473"/>
                </a:lnTo>
                <a:lnTo>
                  <a:pt x="2580" y="6522"/>
                </a:lnTo>
                <a:lnTo>
                  <a:pt x="2653" y="6522"/>
                </a:lnTo>
                <a:lnTo>
                  <a:pt x="2726" y="6473"/>
                </a:lnTo>
                <a:lnTo>
                  <a:pt x="2823" y="6424"/>
                </a:lnTo>
                <a:lnTo>
                  <a:pt x="2847" y="6546"/>
                </a:lnTo>
                <a:lnTo>
                  <a:pt x="2896" y="6643"/>
                </a:lnTo>
                <a:lnTo>
                  <a:pt x="2969" y="6741"/>
                </a:lnTo>
                <a:lnTo>
                  <a:pt x="3042" y="6838"/>
                </a:lnTo>
                <a:lnTo>
                  <a:pt x="3139" y="6887"/>
                </a:lnTo>
                <a:lnTo>
                  <a:pt x="3261" y="6911"/>
                </a:lnTo>
                <a:lnTo>
                  <a:pt x="3383" y="6911"/>
                </a:lnTo>
                <a:lnTo>
                  <a:pt x="3529" y="6887"/>
                </a:lnTo>
                <a:lnTo>
                  <a:pt x="3553" y="6887"/>
                </a:lnTo>
                <a:lnTo>
                  <a:pt x="3553" y="6911"/>
                </a:lnTo>
                <a:lnTo>
                  <a:pt x="3529" y="6984"/>
                </a:lnTo>
                <a:lnTo>
                  <a:pt x="3504" y="7130"/>
                </a:lnTo>
                <a:lnTo>
                  <a:pt x="3504" y="7252"/>
                </a:lnTo>
                <a:lnTo>
                  <a:pt x="3529" y="7276"/>
                </a:lnTo>
                <a:lnTo>
                  <a:pt x="3553" y="7325"/>
                </a:lnTo>
                <a:lnTo>
                  <a:pt x="3626" y="7349"/>
                </a:lnTo>
                <a:lnTo>
                  <a:pt x="3723" y="7349"/>
                </a:lnTo>
                <a:lnTo>
                  <a:pt x="3845" y="7300"/>
                </a:lnTo>
                <a:lnTo>
                  <a:pt x="3942" y="7252"/>
                </a:lnTo>
                <a:lnTo>
                  <a:pt x="3942" y="7373"/>
                </a:lnTo>
                <a:lnTo>
                  <a:pt x="3967" y="7470"/>
                </a:lnTo>
                <a:lnTo>
                  <a:pt x="3991" y="7568"/>
                </a:lnTo>
                <a:lnTo>
                  <a:pt x="4088" y="7641"/>
                </a:lnTo>
                <a:lnTo>
                  <a:pt x="4210" y="7689"/>
                </a:lnTo>
                <a:lnTo>
                  <a:pt x="4283" y="7714"/>
                </a:lnTo>
                <a:lnTo>
                  <a:pt x="4356" y="7689"/>
                </a:lnTo>
                <a:lnTo>
                  <a:pt x="4453" y="7641"/>
                </a:lnTo>
                <a:lnTo>
                  <a:pt x="4453" y="7762"/>
                </a:lnTo>
                <a:lnTo>
                  <a:pt x="4453" y="7884"/>
                </a:lnTo>
                <a:lnTo>
                  <a:pt x="4478" y="7933"/>
                </a:lnTo>
                <a:lnTo>
                  <a:pt x="4526" y="7981"/>
                </a:lnTo>
                <a:lnTo>
                  <a:pt x="4575" y="8030"/>
                </a:lnTo>
                <a:lnTo>
                  <a:pt x="4648" y="8054"/>
                </a:lnTo>
                <a:lnTo>
                  <a:pt x="4770" y="8103"/>
                </a:lnTo>
                <a:lnTo>
                  <a:pt x="4891" y="8079"/>
                </a:lnTo>
                <a:lnTo>
                  <a:pt x="5013" y="8054"/>
                </a:lnTo>
                <a:lnTo>
                  <a:pt x="5110" y="7981"/>
                </a:lnTo>
                <a:lnTo>
                  <a:pt x="5159" y="8079"/>
                </a:lnTo>
                <a:lnTo>
                  <a:pt x="5208" y="8103"/>
                </a:lnTo>
                <a:lnTo>
                  <a:pt x="5232" y="8127"/>
                </a:lnTo>
                <a:lnTo>
                  <a:pt x="5329" y="8103"/>
                </a:lnTo>
                <a:lnTo>
                  <a:pt x="5329" y="8127"/>
                </a:lnTo>
                <a:lnTo>
                  <a:pt x="5329" y="8152"/>
                </a:lnTo>
                <a:lnTo>
                  <a:pt x="5354" y="8152"/>
                </a:lnTo>
                <a:lnTo>
                  <a:pt x="5475" y="8103"/>
                </a:lnTo>
                <a:lnTo>
                  <a:pt x="5597" y="8054"/>
                </a:lnTo>
                <a:lnTo>
                  <a:pt x="5597" y="8225"/>
                </a:lnTo>
                <a:lnTo>
                  <a:pt x="5646" y="8298"/>
                </a:lnTo>
                <a:lnTo>
                  <a:pt x="5694" y="8346"/>
                </a:lnTo>
                <a:lnTo>
                  <a:pt x="5840" y="8444"/>
                </a:lnTo>
                <a:lnTo>
                  <a:pt x="5938" y="8492"/>
                </a:lnTo>
                <a:lnTo>
                  <a:pt x="6059" y="8492"/>
                </a:lnTo>
                <a:lnTo>
                  <a:pt x="6181" y="8468"/>
                </a:lnTo>
                <a:lnTo>
                  <a:pt x="6278" y="8419"/>
                </a:lnTo>
                <a:lnTo>
                  <a:pt x="6400" y="8492"/>
                </a:lnTo>
                <a:lnTo>
                  <a:pt x="6546" y="8565"/>
                </a:lnTo>
                <a:lnTo>
                  <a:pt x="6668" y="8687"/>
                </a:lnTo>
                <a:lnTo>
                  <a:pt x="3383" y="11729"/>
                </a:lnTo>
                <a:lnTo>
                  <a:pt x="1947" y="13067"/>
                </a:lnTo>
                <a:lnTo>
                  <a:pt x="1314" y="13627"/>
                </a:lnTo>
                <a:lnTo>
                  <a:pt x="1022" y="13943"/>
                </a:lnTo>
                <a:lnTo>
                  <a:pt x="731" y="14259"/>
                </a:lnTo>
                <a:lnTo>
                  <a:pt x="585" y="14503"/>
                </a:lnTo>
                <a:lnTo>
                  <a:pt x="463" y="14770"/>
                </a:lnTo>
                <a:lnTo>
                  <a:pt x="341" y="15087"/>
                </a:lnTo>
                <a:lnTo>
                  <a:pt x="268" y="15403"/>
                </a:lnTo>
                <a:lnTo>
                  <a:pt x="268" y="15573"/>
                </a:lnTo>
                <a:lnTo>
                  <a:pt x="268" y="15719"/>
                </a:lnTo>
                <a:lnTo>
                  <a:pt x="268" y="15865"/>
                </a:lnTo>
                <a:lnTo>
                  <a:pt x="317" y="16011"/>
                </a:lnTo>
                <a:lnTo>
                  <a:pt x="366" y="16157"/>
                </a:lnTo>
                <a:lnTo>
                  <a:pt x="463" y="16279"/>
                </a:lnTo>
                <a:lnTo>
                  <a:pt x="560" y="16376"/>
                </a:lnTo>
                <a:lnTo>
                  <a:pt x="682" y="16473"/>
                </a:lnTo>
                <a:lnTo>
                  <a:pt x="731" y="16522"/>
                </a:lnTo>
                <a:lnTo>
                  <a:pt x="852" y="16644"/>
                </a:lnTo>
                <a:lnTo>
                  <a:pt x="974" y="16741"/>
                </a:lnTo>
                <a:lnTo>
                  <a:pt x="1095" y="16790"/>
                </a:lnTo>
                <a:lnTo>
                  <a:pt x="1241" y="16838"/>
                </a:lnTo>
                <a:lnTo>
                  <a:pt x="1387" y="16863"/>
                </a:lnTo>
                <a:lnTo>
                  <a:pt x="1679" y="16863"/>
                </a:lnTo>
                <a:lnTo>
                  <a:pt x="1850" y="16838"/>
                </a:lnTo>
                <a:lnTo>
                  <a:pt x="2142" y="16741"/>
                </a:lnTo>
                <a:lnTo>
                  <a:pt x="2434" y="16595"/>
                </a:lnTo>
                <a:lnTo>
                  <a:pt x="2701" y="16425"/>
                </a:lnTo>
                <a:lnTo>
                  <a:pt x="2920" y="16254"/>
                </a:lnTo>
                <a:lnTo>
                  <a:pt x="3285" y="15938"/>
                </a:lnTo>
                <a:lnTo>
                  <a:pt x="3650" y="15597"/>
                </a:lnTo>
                <a:lnTo>
                  <a:pt x="4356" y="14892"/>
                </a:lnTo>
                <a:lnTo>
                  <a:pt x="5694" y="13432"/>
                </a:lnTo>
                <a:lnTo>
                  <a:pt x="7057" y="11972"/>
                </a:lnTo>
                <a:lnTo>
                  <a:pt x="8371" y="10463"/>
                </a:lnTo>
                <a:lnTo>
                  <a:pt x="8833" y="11047"/>
                </a:lnTo>
                <a:lnTo>
                  <a:pt x="9320" y="11583"/>
                </a:lnTo>
                <a:lnTo>
                  <a:pt x="10342" y="12629"/>
                </a:lnTo>
                <a:lnTo>
                  <a:pt x="12386" y="14770"/>
                </a:lnTo>
                <a:lnTo>
                  <a:pt x="12775" y="15160"/>
                </a:lnTo>
                <a:lnTo>
                  <a:pt x="13237" y="15622"/>
                </a:lnTo>
                <a:lnTo>
                  <a:pt x="13773" y="16133"/>
                </a:lnTo>
                <a:lnTo>
                  <a:pt x="14065" y="16376"/>
                </a:lnTo>
                <a:lnTo>
                  <a:pt x="14357" y="16595"/>
                </a:lnTo>
                <a:lnTo>
                  <a:pt x="14649" y="16814"/>
                </a:lnTo>
                <a:lnTo>
                  <a:pt x="14965" y="16960"/>
                </a:lnTo>
                <a:lnTo>
                  <a:pt x="15257" y="17106"/>
                </a:lnTo>
                <a:lnTo>
                  <a:pt x="15549" y="17179"/>
                </a:lnTo>
                <a:lnTo>
                  <a:pt x="15695" y="17203"/>
                </a:lnTo>
                <a:lnTo>
                  <a:pt x="15963" y="17203"/>
                </a:lnTo>
                <a:lnTo>
                  <a:pt x="16084" y="17179"/>
                </a:lnTo>
                <a:lnTo>
                  <a:pt x="16230" y="17130"/>
                </a:lnTo>
                <a:lnTo>
                  <a:pt x="16352" y="17057"/>
                </a:lnTo>
                <a:lnTo>
                  <a:pt x="16474" y="16984"/>
                </a:lnTo>
                <a:lnTo>
                  <a:pt x="16595" y="16863"/>
                </a:lnTo>
                <a:lnTo>
                  <a:pt x="16741" y="16692"/>
                </a:lnTo>
                <a:lnTo>
                  <a:pt x="16863" y="16473"/>
                </a:lnTo>
                <a:lnTo>
                  <a:pt x="16936" y="16230"/>
                </a:lnTo>
                <a:lnTo>
                  <a:pt x="16984" y="15987"/>
                </a:lnTo>
                <a:lnTo>
                  <a:pt x="16984" y="15743"/>
                </a:lnTo>
                <a:lnTo>
                  <a:pt x="16960" y="15500"/>
                </a:lnTo>
                <a:lnTo>
                  <a:pt x="16911" y="15257"/>
                </a:lnTo>
                <a:lnTo>
                  <a:pt x="16838" y="15038"/>
                </a:lnTo>
                <a:lnTo>
                  <a:pt x="16668" y="14722"/>
                </a:lnTo>
                <a:lnTo>
                  <a:pt x="16425" y="14381"/>
                </a:lnTo>
                <a:lnTo>
                  <a:pt x="16157" y="14016"/>
                </a:lnTo>
                <a:lnTo>
                  <a:pt x="15865" y="13651"/>
                </a:lnTo>
                <a:lnTo>
                  <a:pt x="15549" y="13310"/>
                </a:lnTo>
                <a:lnTo>
                  <a:pt x="15233" y="12970"/>
                </a:lnTo>
                <a:lnTo>
                  <a:pt x="14673" y="12459"/>
                </a:lnTo>
                <a:lnTo>
                  <a:pt x="13967" y="11826"/>
                </a:lnTo>
                <a:lnTo>
                  <a:pt x="13262" y="11193"/>
                </a:lnTo>
                <a:lnTo>
                  <a:pt x="13286" y="11120"/>
                </a:lnTo>
                <a:lnTo>
                  <a:pt x="13286" y="11072"/>
                </a:lnTo>
                <a:lnTo>
                  <a:pt x="13262" y="11047"/>
                </a:lnTo>
                <a:lnTo>
                  <a:pt x="13189" y="11023"/>
                </a:lnTo>
                <a:lnTo>
                  <a:pt x="13091" y="11047"/>
                </a:lnTo>
                <a:lnTo>
                  <a:pt x="11631" y="9660"/>
                </a:lnTo>
                <a:lnTo>
                  <a:pt x="10196" y="8273"/>
                </a:lnTo>
                <a:lnTo>
                  <a:pt x="10707" y="7641"/>
                </a:lnTo>
                <a:lnTo>
                  <a:pt x="10828" y="7762"/>
                </a:lnTo>
                <a:lnTo>
                  <a:pt x="10974" y="7860"/>
                </a:lnTo>
                <a:lnTo>
                  <a:pt x="11120" y="7933"/>
                </a:lnTo>
                <a:lnTo>
                  <a:pt x="11291" y="8006"/>
                </a:lnTo>
                <a:lnTo>
                  <a:pt x="11461" y="8054"/>
                </a:lnTo>
                <a:lnTo>
                  <a:pt x="11631" y="8103"/>
                </a:lnTo>
                <a:lnTo>
                  <a:pt x="11996" y="8127"/>
                </a:lnTo>
                <a:lnTo>
                  <a:pt x="12264" y="8127"/>
                </a:lnTo>
                <a:lnTo>
                  <a:pt x="12532" y="8103"/>
                </a:lnTo>
                <a:lnTo>
                  <a:pt x="12799" y="8030"/>
                </a:lnTo>
                <a:lnTo>
                  <a:pt x="13067" y="7933"/>
                </a:lnTo>
                <a:lnTo>
                  <a:pt x="13310" y="7811"/>
                </a:lnTo>
                <a:lnTo>
                  <a:pt x="13554" y="7665"/>
                </a:lnTo>
                <a:lnTo>
                  <a:pt x="13773" y="7519"/>
                </a:lnTo>
                <a:lnTo>
                  <a:pt x="13992" y="7349"/>
                </a:lnTo>
                <a:lnTo>
                  <a:pt x="14235" y="7130"/>
                </a:lnTo>
                <a:lnTo>
                  <a:pt x="14478" y="6911"/>
                </a:lnTo>
                <a:lnTo>
                  <a:pt x="14697" y="6668"/>
                </a:lnTo>
                <a:lnTo>
                  <a:pt x="14892" y="6400"/>
                </a:lnTo>
                <a:lnTo>
                  <a:pt x="15281" y="5865"/>
                </a:lnTo>
                <a:lnTo>
                  <a:pt x="15622" y="5305"/>
                </a:lnTo>
                <a:lnTo>
                  <a:pt x="16011" y="4697"/>
                </a:lnTo>
                <a:lnTo>
                  <a:pt x="16376" y="4064"/>
                </a:lnTo>
                <a:lnTo>
                  <a:pt x="16692" y="3407"/>
                </a:lnTo>
                <a:lnTo>
                  <a:pt x="16960" y="2726"/>
                </a:lnTo>
                <a:lnTo>
                  <a:pt x="16984" y="2628"/>
                </a:lnTo>
                <a:lnTo>
                  <a:pt x="16960" y="2555"/>
                </a:lnTo>
                <a:lnTo>
                  <a:pt x="16960" y="2507"/>
                </a:lnTo>
                <a:lnTo>
                  <a:pt x="16960" y="2434"/>
                </a:lnTo>
                <a:lnTo>
                  <a:pt x="16911" y="2385"/>
                </a:lnTo>
                <a:lnTo>
                  <a:pt x="16863" y="2336"/>
                </a:lnTo>
                <a:lnTo>
                  <a:pt x="16814" y="2288"/>
                </a:lnTo>
                <a:lnTo>
                  <a:pt x="16692" y="2288"/>
                </a:lnTo>
                <a:lnTo>
                  <a:pt x="16644" y="2312"/>
                </a:lnTo>
                <a:lnTo>
                  <a:pt x="15646" y="3066"/>
                </a:lnTo>
                <a:lnTo>
                  <a:pt x="15160" y="3456"/>
                </a:lnTo>
                <a:lnTo>
                  <a:pt x="14649" y="3821"/>
                </a:lnTo>
                <a:lnTo>
                  <a:pt x="13919" y="4332"/>
                </a:lnTo>
                <a:lnTo>
                  <a:pt x="13919" y="4332"/>
                </a:lnTo>
                <a:lnTo>
                  <a:pt x="14746" y="3115"/>
                </a:lnTo>
                <a:lnTo>
                  <a:pt x="15476" y="2020"/>
                </a:lnTo>
                <a:lnTo>
                  <a:pt x="15671" y="1704"/>
                </a:lnTo>
                <a:lnTo>
                  <a:pt x="15768" y="1533"/>
                </a:lnTo>
                <a:lnTo>
                  <a:pt x="15817" y="1363"/>
                </a:lnTo>
                <a:lnTo>
                  <a:pt x="15890" y="1290"/>
                </a:lnTo>
                <a:lnTo>
                  <a:pt x="15963" y="1217"/>
                </a:lnTo>
                <a:lnTo>
                  <a:pt x="15987" y="1120"/>
                </a:lnTo>
                <a:lnTo>
                  <a:pt x="15963" y="1022"/>
                </a:lnTo>
                <a:lnTo>
                  <a:pt x="15890" y="949"/>
                </a:lnTo>
                <a:lnTo>
                  <a:pt x="15817" y="901"/>
                </a:lnTo>
                <a:lnTo>
                  <a:pt x="15744" y="876"/>
                </a:lnTo>
                <a:lnTo>
                  <a:pt x="15622" y="876"/>
                </a:lnTo>
                <a:lnTo>
                  <a:pt x="15549" y="949"/>
                </a:lnTo>
                <a:lnTo>
                  <a:pt x="14551" y="1777"/>
                </a:lnTo>
                <a:lnTo>
                  <a:pt x="13554" y="2580"/>
                </a:lnTo>
                <a:lnTo>
                  <a:pt x="13043" y="2920"/>
                </a:lnTo>
                <a:lnTo>
                  <a:pt x="12532" y="3310"/>
                </a:lnTo>
                <a:lnTo>
                  <a:pt x="12532" y="3310"/>
                </a:lnTo>
                <a:lnTo>
                  <a:pt x="12945" y="2653"/>
                </a:lnTo>
                <a:lnTo>
                  <a:pt x="13359" y="1996"/>
                </a:lnTo>
                <a:lnTo>
                  <a:pt x="13554" y="1752"/>
                </a:lnTo>
                <a:lnTo>
                  <a:pt x="13821" y="1436"/>
                </a:lnTo>
                <a:lnTo>
                  <a:pt x="13919" y="1290"/>
                </a:lnTo>
                <a:lnTo>
                  <a:pt x="14040" y="1120"/>
                </a:lnTo>
                <a:lnTo>
                  <a:pt x="14113" y="949"/>
                </a:lnTo>
                <a:lnTo>
                  <a:pt x="14162" y="779"/>
                </a:lnTo>
                <a:lnTo>
                  <a:pt x="14357" y="584"/>
                </a:lnTo>
                <a:lnTo>
                  <a:pt x="14430" y="487"/>
                </a:lnTo>
                <a:lnTo>
                  <a:pt x="14454" y="390"/>
                </a:lnTo>
                <a:lnTo>
                  <a:pt x="14430" y="292"/>
                </a:lnTo>
                <a:lnTo>
                  <a:pt x="14357" y="195"/>
                </a:lnTo>
                <a:lnTo>
                  <a:pt x="14284" y="146"/>
                </a:lnTo>
                <a:lnTo>
                  <a:pt x="14186" y="122"/>
                </a:lnTo>
                <a:lnTo>
                  <a:pt x="14065" y="122"/>
                </a:lnTo>
                <a:lnTo>
                  <a:pt x="13967" y="195"/>
                </a:lnTo>
                <a:lnTo>
                  <a:pt x="13554" y="560"/>
                </a:lnTo>
                <a:lnTo>
                  <a:pt x="13091" y="901"/>
                </a:lnTo>
                <a:lnTo>
                  <a:pt x="12629" y="1217"/>
                </a:lnTo>
                <a:lnTo>
                  <a:pt x="12142" y="1509"/>
                </a:lnTo>
                <a:lnTo>
                  <a:pt x="11680" y="1801"/>
                </a:lnTo>
                <a:lnTo>
                  <a:pt x="11193" y="2117"/>
                </a:lnTo>
                <a:lnTo>
                  <a:pt x="10755" y="2434"/>
                </a:lnTo>
                <a:lnTo>
                  <a:pt x="10317" y="2823"/>
                </a:lnTo>
                <a:lnTo>
                  <a:pt x="10147" y="2993"/>
                </a:lnTo>
                <a:lnTo>
                  <a:pt x="10001" y="3164"/>
                </a:lnTo>
                <a:lnTo>
                  <a:pt x="9855" y="3383"/>
                </a:lnTo>
                <a:lnTo>
                  <a:pt x="9733" y="3577"/>
                </a:lnTo>
                <a:lnTo>
                  <a:pt x="9612" y="3796"/>
                </a:lnTo>
                <a:lnTo>
                  <a:pt x="9514" y="4015"/>
                </a:lnTo>
                <a:lnTo>
                  <a:pt x="9417" y="4234"/>
                </a:lnTo>
                <a:lnTo>
                  <a:pt x="9368" y="4478"/>
                </a:lnTo>
                <a:lnTo>
                  <a:pt x="9320" y="4672"/>
                </a:lnTo>
                <a:lnTo>
                  <a:pt x="9295" y="4867"/>
                </a:lnTo>
                <a:lnTo>
                  <a:pt x="9295" y="5062"/>
                </a:lnTo>
                <a:lnTo>
                  <a:pt x="9295" y="5281"/>
                </a:lnTo>
                <a:lnTo>
                  <a:pt x="9344" y="5475"/>
                </a:lnTo>
                <a:lnTo>
                  <a:pt x="9393" y="5670"/>
                </a:lnTo>
                <a:lnTo>
                  <a:pt x="9441" y="5865"/>
                </a:lnTo>
                <a:lnTo>
                  <a:pt x="9539" y="6035"/>
                </a:lnTo>
                <a:lnTo>
                  <a:pt x="9514" y="6059"/>
                </a:lnTo>
                <a:lnTo>
                  <a:pt x="8760" y="6765"/>
                </a:lnTo>
                <a:lnTo>
                  <a:pt x="7422" y="5402"/>
                </a:lnTo>
                <a:lnTo>
                  <a:pt x="6059" y="4088"/>
                </a:lnTo>
                <a:lnTo>
                  <a:pt x="3358" y="1412"/>
                </a:lnTo>
                <a:lnTo>
                  <a:pt x="2872" y="925"/>
                </a:lnTo>
                <a:lnTo>
                  <a:pt x="2604" y="682"/>
                </a:lnTo>
                <a:lnTo>
                  <a:pt x="2336" y="438"/>
                </a:lnTo>
                <a:lnTo>
                  <a:pt x="2044" y="244"/>
                </a:lnTo>
                <a:lnTo>
                  <a:pt x="1898" y="171"/>
                </a:lnTo>
                <a:lnTo>
                  <a:pt x="1728" y="98"/>
                </a:lnTo>
                <a:lnTo>
                  <a:pt x="1582" y="49"/>
                </a:lnTo>
                <a:lnTo>
                  <a:pt x="14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711;p46">
            <a:extLst>
              <a:ext uri="{FF2B5EF4-FFF2-40B4-BE49-F238E27FC236}">
                <a16:creationId xmlns:a16="http://schemas.microsoft.com/office/drawing/2014/main" id="{5E86112A-6D45-4BE3-B3AA-AB219FC60BD3}"/>
              </a:ext>
            </a:extLst>
          </p:cNvPr>
          <p:cNvSpPr/>
          <p:nvPr/>
        </p:nvSpPr>
        <p:spPr>
          <a:xfrm>
            <a:off x="4531124" y="1522419"/>
            <a:ext cx="327938" cy="332166"/>
          </a:xfrm>
          <a:custGeom>
            <a:avLst/>
            <a:gdLst/>
            <a:ahLst/>
            <a:cxnLst/>
            <a:rect l="l" t="t" r="r" b="b"/>
            <a:pathLst>
              <a:path w="16985" h="17204" extrusionOk="0">
                <a:moveTo>
                  <a:pt x="8906" y="7252"/>
                </a:moveTo>
                <a:lnTo>
                  <a:pt x="8833" y="7349"/>
                </a:lnTo>
                <a:lnTo>
                  <a:pt x="8784" y="7446"/>
                </a:lnTo>
                <a:lnTo>
                  <a:pt x="8760" y="7616"/>
                </a:lnTo>
                <a:lnTo>
                  <a:pt x="8784" y="7689"/>
                </a:lnTo>
                <a:lnTo>
                  <a:pt x="8809" y="7762"/>
                </a:lnTo>
                <a:lnTo>
                  <a:pt x="8833" y="7787"/>
                </a:lnTo>
                <a:lnTo>
                  <a:pt x="8882" y="7811"/>
                </a:lnTo>
                <a:lnTo>
                  <a:pt x="8955" y="7811"/>
                </a:lnTo>
                <a:lnTo>
                  <a:pt x="9028" y="7738"/>
                </a:lnTo>
                <a:lnTo>
                  <a:pt x="9052" y="7714"/>
                </a:lnTo>
                <a:lnTo>
                  <a:pt x="9028" y="7665"/>
                </a:lnTo>
                <a:lnTo>
                  <a:pt x="8979" y="7470"/>
                </a:lnTo>
                <a:lnTo>
                  <a:pt x="8979" y="7397"/>
                </a:lnTo>
                <a:lnTo>
                  <a:pt x="8979" y="7300"/>
                </a:lnTo>
                <a:lnTo>
                  <a:pt x="8979" y="7276"/>
                </a:lnTo>
                <a:lnTo>
                  <a:pt x="8955" y="7252"/>
                </a:lnTo>
                <a:close/>
                <a:moveTo>
                  <a:pt x="1363" y="414"/>
                </a:moveTo>
                <a:lnTo>
                  <a:pt x="1533" y="463"/>
                </a:lnTo>
                <a:lnTo>
                  <a:pt x="1728" y="560"/>
                </a:lnTo>
                <a:lnTo>
                  <a:pt x="1898" y="657"/>
                </a:lnTo>
                <a:lnTo>
                  <a:pt x="2190" y="876"/>
                </a:lnTo>
                <a:lnTo>
                  <a:pt x="2750" y="1363"/>
                </a:lnTo>
                <a:lnTo>
                  <a:pt x="3261" y="1874"/>
                </a:lnTo>
                <a:lnTo>
                  <a:pt x="4283" y="2945"/>
                </a:lnTo>
                <a:lnTo>
                  <a:pt x="6327" y="5013"/>
                </a:lnTo>
                <a:lnTo>
                  <a:pt x="8395" y="7106"/>
                </a:lnTo>
                <a:lnTo>
                  <a:pt x="6984" y="8395"/>
                </a:lnTo>
                <a:lnTo>
                  <a:pt x="6887" y="8298"/>
                </a:lnTo>
                <a:lnTo>
                  <a:pt x="6765" y="8225"/>
                </a:lnTo>
                <a:lnTo>
                  <a:pt x="6668" y="8176"/>
                </a:lnTo>
                <a:lnTo>
                  <a:pt x="6570" y="8152"/>
                </a:lnTo>
                <a:lnTo>
                  <a:pt x="6497" y="8127"/>
                </a:lnTo>
                <a:lnTo>
                  <a:pt x="6424" y="8054"/>
                </a:lnTo>
                <a:lnTo>
                  <a:pt x="6351" y="8030"/>
                </a:lnTo>
                <a:lnTo>
                  <a:pt x="6303" y="8030"/>
                </a:lnTo>
                <a:lnTo>
                  <a:pt x="6230" y="8054"/>
                </a:lnTo>
                <a:lnTo>
                  <a:pt x="6181" y="8103"/>
                </a:lnTo>
                <a:lnTo>
                  <a:pt x="6084" y="8200"/>
                </a:lnTo>
                <a:lnTo>
                  <a:pt x="6011" y="8249"/>
                </a:lnTo>
                <a:lnTo>
                  <a:pt x="5938" y="8225"/>
                </a:lnTo>
                <a:lnTo>
                  <a:pt x="5889" y="8152"/>
                </a:lnTo>
                <a:lnTo>
                  <a:pt x="5816" y="7981"/>
                </a:lnTo>
                <a:lnTo>
                  <a:pt x="5767" y="7835"/>
                </a:lnTo>
                <a:lnTo>
                  <a:pt x="5694" y="7787"/>
                </a:lnTo>
                <a:lnTo>
                  <a:pt x="5646" y="7787"/>
                </a:lnTo>
                <a:lnTo>
                  <a:pt x="5500" y="7860"/>
                </a:lnTo>
                <a:lnTo>
                  <a:pt x="5402" y="7981"/>
                </a:lnTo>
                <a:lnTo>
                  <a:pt x="5305" y="7787"/>
                </a:lnTo>
                <a:lnTo>
                  <a:pt x="5232" y="7616"/>
                </a:lnTo>
                <a:lnTo>
                  <a:pt x="5208" y="7568"/>
                </a:lnTo>
                <a:lnTo>
                  <a:pt x="5159" y="7543"/>
                </a:lnTo>
                <a:lnTo>
                  <a:pt x="5086" y="7543"/>
                </a:lnTo>
                <a:lnTo>
                  <a:pt x="5013" y="7568"/>
                </a:lnTo>
                <a:lnTo>
                  <a:pt x="4964" y="7641"/>
                </a:lnTo>
                <a:lnTo>
                  <a:pt x="4672" y="7616"/>
                </a:lnTo>
                <a:lnTo>
                  <a:pt x="4672" y="7495"/>
                </a:lnTo>
                <a:lnTo>
                  <a:pt x="4648" y="7422"/>
                </a:lnTo>
                <a:lnTo>
                  <a:pt x="4575" y="7373"/>
                </a:lnTo>
                <a:lnTo>
                  <a:pt x="4526" y="7349"/>
                </a:lnTo>
                <a:lnTo>
                  <a:pt x="4453" y="7373"/>
                </a:lnTo>
                <a:lnTo>
                  <a:pt x="4332" y="7446"/>
                </a:lnTo>
                <a:lnTo>
                  <a:pt x="4283" y="7470"/>
                </a:lnTo>
                <a:lnTo>
                  <a:pt x="4210" y="7495"/>
                </a:lnTo>
                <a:lnTo>
                  <a:pt x="4161" y="7470"/>
                </a:lnTo>
                <a:lnTo>
                  <a:pt x="4161" y="7422"/>
                </a:lnTo>
                <a:lnTo>
                  <a:pt x="4161" y="7276"/>
                </a:lnTo>
                <a:lnTo>
                  <a:pt x="4210" y="7081"/>
                </a:lnTo>
                <a:lnTo>
                  <a:pt x="4210" y="7008"/>
                </a:lnTo>
                <a:lnTo>
                  <a:pt x="4161" y="6960"/>
                </a:lnTo>
                <a:lnTo>
                  <a:pt x="4113" y="6935"/>
                </a:lnTo>
                <a:lnTo>
                  <a:pt x="4064" y="6960"/>
                </a:lnTo>
                <a:lnTo>
                  <a:pt x="3967" y="7008"/>
                </a:lnTo>
                <a:lnTo>
                  <a:pt x="3845" y="7081"/>
                </a:lnTo>
                <a:lnTo>
                  <a:pt x="3748" y="7081"/>
                </a:lnTo>
                <a:lnTo>
                  <a:pt x="3699" y="7033"/>
                </a:lnTo>
                <a:lnTo>
                  <a:pt x="3699" y="6960"/>
                </a:lnTo>
                <a:lnTo>
                  <a:pt x="3723" y="6838"/>
                </a:lnTo>
                <a:lnTo>
                  <a:pt x="3675" y="6741"/>
                </a:lnTo>
                <a:lnTo>
                  <a:pt x="3650" y="6716"/>
                </a:lnTo>
                <a:lnTo>
                  <a:pt x="3602" y="6716"/>
                </a:lnTo>
                <a:lnTo>
                  <a:pt x="3456" y="6765"/>
                </a:lnTo>
                <a:lnTo>
                  <a:pt x="3334" y="6741"/>
                </a:lnTo>
                <a:lnTo>
                  <a:pt x="3237" y="6692"/>
                </a:lnTo>
                <a:lnTo>
                  <a:pt x="3164" y="6619"/>
                </a:lnTo>
                <a:lnTo>
                  <a:pt x="3115" y="6522"/>
                </a:lnTo>
                <a:lnTo>
                  <a:pt x="3091" y="6424"/>
                </a:lnTo>
                <a:lnTo>
                  <a:pt x="3091" y="6303"/>
                </a:lnTo>
                <a:lnTo>
                  <a:pt x="3115" y="6205"/>
                </a:lnTo>
                <a:lnTo>
                  <a:pt x="3139" y="6132"/>
                </a:lnTo>
                <a:lnTo>
                  <a:pt x="3091" y="6059"/>
                </a:lnTo>
                <a:lnTo>
                  <a:pt x="3018" y="6035"/>
                </a:lnTo>
                <a:lnTo>
                  <a:pt x="2945" y="6035"/>
                </a:lnTo>
                <a:lnTo>
                  <a:pt x="2823" y="6084"/>
                </a:lnTo>
                <a:lnTo>
                  <a:pt x="2701" y="6132"/>
                </a:lnTo>
                <a:lnTo>
                  <a:pt x="2653" y="6059"/>
                </a:lnTo>
                <a:lnTo>
                  <a:pt x="2604" y="5962"/>
                </a:lnTo>
                <a:lnTo>
                  <a:pt x="2604" y="5767"/>
                </a:lnTo>
                <a:lnTo>
                  <a:pt x="2580" y="5573"/>
                </a:lnTo>
                <a:lnTo>
                  <a:pt x="2531" y="5524"/>
                </a:lnTo>
                <a:lnTo>
                  <a:pt x="2482" y="5500"/>
                </a:lnTo>
                <a:lnTo>
                  <a:pt x="2409" y="5500"/>
                </a:lnTo>
                <a:lnTo>
                  <a:pt x="2361" y="5524"/>
                </a:lnTo>
                <a:lnTo>
                  <a:pt x="2263" y="5427"/>
                </a:lnTo>
                <a:lnTo>
                  <a:pt x="2190" y="5305"/>
                </a:lnTo>
                <a:lnTo>
                  <a:pt x="2190" y="5183"/>
                </a:lnTo>
                <a:lnTo>
                  <a:pt x="2215" y="5062"/>
                </a:lnTo>
                <a:lnTo>
                  <a:pt x="2215" y="4989"/>
                </a:lnTo>
                <a:lnTo>
                  <a:pt x="2190" y="4916"/>
                </a:lnTo>
                <a:lnTo>
                  <a:pt x="2117" y="4867"/>
                </a:lnTo>
                <a:lnTo>
                  <a:pt x="2020" y="4867"/>
                </a:lnTo>
                <a:lnTo>
                  <a:pt x="1898" y="4891"/>
                </a:lnTo>
                <a:lnTo>
                  <a:pt x="1801" y="4867"/>
                </a:lnTo>
                <a:lnTo>
                  <a:pt x="1752" y="4794"/>
                </a:lnTo>
                <a:lnTo>
                  <a:pt x="1704" y="4697"/>
                </a:lnTo>
                <a:lnTo>
                  <a:pt x="1655" y="4575"/>
                </a:lnTo>
                <a:lnTo>
                  <a:pt x="1655" y="4453"/>
                </a:lnTo>
                <a:lnTo>
                  <a:pt x="1655" y="4234"/>
                </a:lnTo>
                <a:lnTo>
                  <a:pt x="1655" y="4186"/>
                </a:lnTo>
                <a:lnTo>
                  <a:pt x="1631" y="4137"/>
                </a:lnTo>
                <a:lnTo>
                  <a:pt x="1582" y="4088"/>
                </a:lnTo>
                <a:lnTo>
                  <a:pt x="1558" y="4088"/>
                </a:lnTo>
                <a:lnTo>
                  <a:pt x="1460" y="4064"/>
                </a:lnTo>
                <a:lnTo>
                  <a:pt x="1363" y="4113"/>
                </a:lnTo>
                <a:lnTo>
                  <a:pt x="1266" y="4186"/>
                </a:lnTo>
                <a:lnTo>
                  <a:pt x="1217" y="3942"/>
                </a:lnTo>
                <a:lnTo>
                  <a:pt x="1193" y="3699"/>
                </a:lnTo>
                <a:lnTo>
                  <a:pt x="1193" y="3650"/>
                </a:lnTo>
                <a:lnTo>
                  <a:pt x="1144" y="3626"/>
                </a:lnTo>
                <a:lnTo>
                  <a:pt x="1095" y="3602"/>
                </a:lnTo>
                <a:lnTo>
                  <a:pt x="974" y="3602"/>
                </a:lnTo>
                <a:lnTo>
                  <a:pt x="925" y="3529"/>
                </a:lnTo>
                <a:lnTo>
                  <a:pt x="925" y="3431"/>
                </a:lnTo>
                <a:lnTo>
                  <a:pt x="925" y="3310"/>
                </a:lnTo>
                <a:lnTo>
                  <a:pt x="949" y="3042"/>
                </a:lnTo>
                <a:lnTo>
                  <a:pt x="974" y="2896"/>
                </a:lnTo>
                <a:lnTo>
                  <a:pt x="974" y="2823"/>
                </a:lnTo>
                <a:lnTo>
                  <a:pt x="949" y="2774"/>
                </a:lnTo>
                <a:lnTo>
                  <a:pt x="925" y="2726"/>
                </a:lnTo>
                <a:lnTo>
                  <a:pt x="852" y="2701"/>
                </a:lnTo>
                <a:lnTo>
                  <a:pt x="658" y="2701"/>
                </a:lnTo>
                <a:lnTo>
                  <a:pt x="682" y="2044"/>
                </a:lnTo>
                <a:lnTo>
                  <a:pt x="658" y="1971"/>
                </a:lnTo>
                <a:lnTo>
                  <a:pt x="633" y="1923"/>
                </a:lnTo>
                <a:lnTo>
                  <a:pt x="585" y="1898"/>
                </a:lnTo>
                <a:lnTo>
                  <a:pt x="512" y="1874"/>
                </a:lnTo>
                <a:lnTo>
                  <a:pt x="317" y="1898"/>
                </a:lnTo>
                <a:lnTo>
                  <a:pt x="317" y="1704"/>
                </a:lnTo>
                <a:lnTo>
                  <a:pt x="293" y="1509"/>
                </a:lnTo>
                <a:lnTo>
                  <a:pt x="317" y="1460"/>
                </a:lnTo>
                <a:lnTo>
                  <a:pt x="366" y="1193"/>
                </a:lnTo>
                <a:lnTo>
                  <a:pt x="463" y="949"/>
                </a:lnTo>
                <a:lnTo>
                  <a:pt x="536" y="828"/>
                </a:lnTo>
                <a:lnTo>
                  <a:pt x="609" y="730"/>
                </a:lnTo>
                <a:lnTo>
                  <a:pt x="706" y="633"/>
                </a:lnTo>
                <a:lnTo>
                  <a:pt x="828" y="536"/>
                </a:lnTo>
                <a:lnTo>
                  <a:pt x="998" y="463"/>
                </a:lnTo>
                <a:lnTo>
                  <a:pt x="1168" y="414"/>
                </a:lnTo>
                <a:close/>
                <a:moveTo>
                  <a:pt x="1241" y="14357"/>
                </a:moveTo>
                <a:lnTo>
                  <a:pt x="1266" y="14527"/>
                </a:lnTo>
                <a:lnTo>
                  <a:pt x="1339" y="14770"/>
                </a:lnTo>
                <a:lnTo>
                  <a:pt x="1266" y="14795"/>
                </a:lnTo>
                <a:lnTo>
                  <a:pt x="1193" y="14843"/>
                </a:lnTo>
                <a:lnTo>
                  <a:pt x="1071" y="14624"/>
                </a:lnTo>
                <a:lnTo>
                  <a:pt x="1047" y="14576"/>
                </a:lnTo>
                <a:lnTo>
                  <a:pt x="1241" y="14357"/>
                </a:lnTo>
                <a:close/>
                <a:moveTo>
                  <a:pt x="12970" y="1631"/>
                </a:moveTo>
                <a:lnTo>
                  <a:pt x="12629" y="2093"/>
                </a:lnTo>
                <a:lnTo>
                  <a:pt x="12313" y="2580"/>
                </a:lnTo>
                <a:lnTo>
                  <a:pt x="11996" y="3066"/>
                </a:lnTo>
                <a:lnTo>
                  <a:pt x="11729" y="3577"/>
                </a:lnTo>
                <a:lnTo>
                  <a:pt x="11680" y="3650"/>
                </a:lnTo>
                <a:lnTo>
                  <a:pt x="11680" y="3723"/>
                </a:lnTo>
                <a:lnTo>
                  <a:pt x="11680" y="3772"/>
                </a:lnTo>
                <a:lnTo>
                  <a:pt x="11704" y="3821"/>
                </a:lnTo>
                <a:lnTo>
                  <a:pt x="11802" y="3918"/>
                </a:lnTo>
                <a:lnTo>
                  <a:pt x="11899" y="3967"/>
                </a:lnTo>
                <a:lnTo>
                  <a:pt x="11875" y="4015"/>
                </a:lnTo>
                <a:lnTo>
                  <a:pt x="11899" y="4040"/>
                </a:lnTo>
                <a:lnTo>
                  <a:pt x="11899" y="4064"/>
                </a:lnTo>
                <a:lnTo>
                  <a:pt x="11948" y="4064"/>
                </a:lnTo>
                <a:lnTo>
                  <a:pt x="12215" y="4015"/>
                </a:lnTo>
                <a:lnTo>
                  <a:pt x="12483" y="3918"/>
                </a:lnTo>
                <a:lnTo>
                  <a:pt x="12751" y="3796"/>
                </a:lnTo>
                <a:lnTo>
                  <a:pt x="13018" y="3626"/>
                </a:lnTo>
                <a:lnTo>
                  <a:pt x="13505" y="3261"/>
                </a:lnTo>
                <a:lnTo>
                  <a:pt x="13943" y="2920"/>
                </a:lnTo>
                <a:lnTo>
                  <a:pt x="14722" y="2288"/>
                </a:lnTo>
                <a:lnTo>
                  <a:pt x="14722" y="2288"/>
                </a:lnTo>
                <a:lnTo>
                  <a:pt x="14430" y="2726"/>
                </a:lnTo>
                <a:lnTo>
                  <a:pt x="13675" y="3796"/>
                </a:lnTo>
                <a:lnTo>
                  <a:pt x="12945" y="4891"/>
                </a:lnTo>
                <a:lnTo>
                  <a:pt x="12897" y="4989"/>
                </a:lnTo>
                <a:lnTo>
                  <a:pt x="12921" y="5062"/>
                </a:lnTo>
                <a:lnTo>
                  <a:pt x="12945" y="5135"/>
                </a:lnTo>
                <a:lnTo>
                  <a:pt x="13018" y="5208"/>
                </a:lnTo>
                <a:lnTo>
                  <a:pt x="13091" y="5232"/>
                </a:lnTo>
                <a:lnTo>
                  <a:pt x="13164" y="5256"/>
                </a:lnTo>
                <a:lnTo>
                  <a:pt x="13262" y="5232"/>
                </a:lnTo>
                <a:lnTo>
                  <a:pt x="13335" y="5183"/>
                </a:lnTo>
                <a:lnTo>
                  <a:pt x="13481" y="5135"/>
                </a:lnTo>
                <a:lnTo>
                  <a:pt x="13602" y="5086"/>
                </a:lnTo>
                <a:lnTo>
                  <a:pt x="13846" y="4916"/>
                </a:lnTo>
                <a:lnTo>
                  <a:pt x="14381" y="4575"/>
                </a:lnTo>
                <a:lnTo>
                  <a:pt x="14892" y="4234"/>
                </a:lnTo>
                <a:lnTo>
                  <a:pt x="15476" y="3796"/>
                </a:lnTo>
                <a:lnTo>
                  <a:pt x="16084" y="3358"/>
                </a:lnTo>
                <a:lnTo>
                  <a:pt x="16084" y="3358"/>
                </a:lnTo>
                <a:lnTo>
                  <a:pt x="15646" y="4161"/>
                </a:lnTo>
                <a:lnTo>
                  <a:pt x="15208" y="4964"/>
                </a:lnTo>
                <a:lnTo>
                  <a:pt x="14965" y="5329"/>
                </a:lnTo>
                <a:lnTo>
                  <a:pt x="14697" y="5719"/>
                </a:lnTo>
                <a:lnTo>
                  <a:pt x="14430" y="6084"/>
                </a:lnTo>
                <a:lnTo>
                  <a:pt x="14138" y="6424"/>
                </a:lnTo>
                <a:lnTo>
                  <a:pt x="13967" y="6619"/>
                </a:lnTo>
                <a:lnTo>
                  <a:pt x="13797" y="6814"/>
                </a:lnTo>
                <a:lnTo>
                  <a:pt x="13602" y="6984"/>
                </a:lnTo>
                <a:lnTo>
                  <a:pt x="13383" y="7130"/>
                </a:lnTo>
                <a:lnTo>
                  <a:pt x="13164" y="7276"/>
                </a:lnTo>
                <a:lnTo>
                  <a:pt x="12945" y="7397"/>
                </a:lnTo>
                <a:lnTo>
                  <a:pt x="12702" y="7495"/>
                </a:lnTo>
                <a:lnTo>
                  <a:pt x="12459" y="7568"/>
                </a:lnTo>
                <a:lnTo>
                  <a:pt x="12240" y="7592"/>
                </a:lnTo>
                <a:lnTo>
                  <a:pt x="12021" y="7616"/>
                </a:lnTo>
                <a:lnTo>
                  <a:pt x="11826" y="7592"/>
                </a:lnTo>
                <a:lnTo>
                  <a:pt x="11607" y="7543"/>
                </a:lnTo>
                <a:lnTo>
                  <a:pt x="11242" y="7422"/>
                </a:lnTo>
                <a:lnTo>
                  <a:pt x="10828" y="7276"/>
                </a:lnTo>
                <a:lnTo>
                  <a:pt x="10780" y="7179"/>
                </a:lnTo>
                <a:lnTo>
                  <a:pt x="10682" y="7106"/>
                </a:lnTo>
                <a:lnTo>
                  <a:pt x="10561" y="7106"/>
                </a:lnTo>
                <a:lnTo>
                  <a:pt x="10512" y="7130"/>
                </a:lnTo>
                <a:lnTo>
                  <a:pt x="10463" y="7179"/>
                </a:lnTo>
                <a:lnTo>
                  <a:pt x="9393" y="8492"/>
                </a:lnTo>
                <a:lnTo>
                  <a:pt x="8322" y="9782"/>
                </a:lnTo>
                <a:lnTo>
                  <a:pt x="7227" y="11047"/>
                </a:lnTo>
                <a:lnTo>
                  <a:pt x="6108" y="12313"/>
                </a:lnTo>
                <a:lnTo>
                  <a:pt x="4916" y="13578"/>
                </a:lnTo>
                <a:lnTo>
                  <a:pt x="3723" y="14819"/>
                </a:lnTo>
                <a:lnTo>
                  <a:pt x="3139" y="15427"/>
                </a:lnTo>
                <a:lnTo>
                  <a:pt x="2823" y="15743"/>
                </a:lnTo>
                <a:lnTo>
                  <a:pt x="2507" y="16011"/>
                </a:lnTo>
                <a:lnTo>
                  <a:pt x="2312" y="16133"/>
                </a:lnTo>
                <a:lnTo>
                  <a:pt x="2142" y="16230"/>
                </a:lnTo>
                <a:lnTo>
                  <a:pt x="1947" y="16303"/>
                </a:lnTo>
                <a:lnTo>
                  <a:pt x="1752" y="16352"/>
                </a:lnTo>
                <a:lnTo>
                  <a:pt x="1558" y="16376"/>
                </a:lnTo>
                <a:lnTo>
                  <a:pt x="1363" y="16376"/>
                </a:lnTo>
                <a:lnTo>
                  <a:pt x="1168" y="16303"/>
                </a:lnTo>
                <a:lnTo>
                  <a:pt x="949" y="16230"/>
                </a:lnTo>
                <a:lnTo>
                  <a:pt x="876" y="16206"/>
                </a:lnTo>
                <a:lnTo>
                  <a:pt x="828" y="16206"/>
                </a:lnTo>
                <a:lnTo>
                  <a:pt x="779" y="16011"/>
                </a:lnTo>
                <a:lnTo>
                  <a:pt x="828" y="16060"/>
                </a:lnTo>
                <a:lnTo>
                  <a:pt x="901" y="16084"/>
                </a:lnTo>
                <a:lnTo>
                  <a:pt x="949" y="16084"/>
                </a:lnTo>
                <a:lnTo>
                  <a:pt x="998" y="16035"/>
                </a:lnTo>
                <a:lnTo>
                  <a:pt x="998" y="15962"/>
                </a:lnTo>
                <a:lnTo>
                  <a:pt x="925" y="15792"/>
                </a:lnTo>
                <a:lnTo>
                  <a:pt x="852" y="15646"/>
                </a:lnTo>
                <a:lnTo>
                  <a:pt x="779" y="15476"/>
                </a:lnTo>
                <a:lnTo>
                  <a:pt x="706" y="15330"/>
                </a:lnTo>
                <a:lnTo>
                  <a:pt x="779" y="15087"/>
                </a:lnTo>
                <a:lnTo>
                  <a:pt x="852" y="14892"/>
                </a:lnTo>
                <a:lnTo>
                  <a:pt x="876" y="14989"/>
                </a:lnTo>
                <a:lnTo>
                  <a:pt x="974" y="15257"/>
                </a:lnTo>
                <a:lnTo>
                  <a:pt x="1120" y="15500"/>
                </a:lnTo>
                <a:lnTo>
                  <a:pt x="1168" y="15549"/>
                </a:lnTo>
                <a:lnTo>
                  <a:pt x="1266" y="15646"/>
                </a:lnTo>
                <a:lnTo>
                  <a:pt x="1363" y="15719"/>
                </a:lnTo>
                <a:lnTo>
                  <a:pt x="1509" y="15743"/>
                </a:lnTo>
                <a:lnTo>
                  <a:pt x="1655" y="15768"/>
                </a:lnTo>
                <a:lnTo>
                  <a:pt x="1801" y="15743"/>
                </a:lnTo>
                <a:lnTo>
                  <a:pt x="1947" y="15719"/>
                </a:lnTo>
                <a:lnTo>
                  <a:pt x="2215" y="15646"/>
                </a:lnTo>
                <a:lnTo>
                  <a:pt x="2458" y="15500"/>
                </a:lnTo>
                <a:lnTo>
                  <a:pt x="2677" y="15354"/>
                </a:lnTo>
                <a:lnTo>
                  <a:pt x="2896" y="15184"/>
                </a:lnTo>
                <a:lnTo>
                  <a:pt x="3115" y="15014"/>
                </a:lnTo>
                <a:lnTo>
                  <a:pt x="3553" y="14624"/>
                </a:lnTo>
                <a:lnTo>
                  <a:pt x="3918" y="14259"/>
                </a:lnTo>
                <a:lnTo>
                  <a:pt x="4259" y="13870"/>
                </a:lnTo>
                <a:lnTo>
                  <a:pt x="4599" y="13481"/>
                </a:lnTo>
                <a:lnTo>
                  <a:pt x="4745" y="13262"/>
                </a:lnTo>
                <a:lnTo>
                  <a:pt x="4916" y="13067"/>
                </a:lnTo>
                <a:lnTo>
                  <a:pt x="4989" y="12945"/>
                </a:lnTo>
                <a:lnTo>
                  <a:pt x="5037" y="12824"/>
                </a:lnTo>
                <a:lnTo>
                  <a:pt x="5086" y="12702"/>
                </a:lnTo>
                <a:lnTo>
                  <a:pt x="5086" y="12580"/>
                </a:lnTo>
                <a:lnTo>
                  <a:pt x="5086" y="12532"/>
                </a:lnTo>
                <a:lnTo>
                  <a:pt x="5037" y="12507"/>
                </a:lnTo>
                <a:lnTo>
                  <a:pt x="4964" y="12507"/>
                </a:lnTo>
                <a:lnTo>
                  <a:pt x="4867" y="12580"/>
                </a:lnTo>
                <a:lnTo>
                  <a:pt x="4770" y="12653"/>
                </a:lnTo>
                <a:lnTo>
                  <a:pt x="4599" y="12848"/>
                </a:lnTo>
                <a:lnTo>
                  <a:pt x="4453" y="13067"/>
                </a:lnTo>
                <a:lnTo>
                  <a:pt x="4307" y="13262"/>
                </a:lnTo>
                <a:lnTo>
                  <a:pt x="3942" y="13700"/>
                </a:lnTo>
                <a:lnTo>
                  <a:pt x="3529" y="14089"/>
                </a:lnTo>
                <a:lnTo>
                  <a:pt x="3066" y="14503"/>
                </a:lnTo>
                <a:lnTo>
                  <a:pt x="2604" y="14892"/>
                </a:lnTo>
                <a:lnTo>
                  <a:pt x="2312" y="15111"/>
                </a:lnTo>
                <a:lnTo>
                  <a:pt x="2020" y="15306"/>
                </a:lnTo>
                <a:lnTo>
                  <a:pt x="1898" y="15354"/>
                </a:lnTo>
                <a:lnTo>
                  <a:pt x="1777" y="15379"/>
                </a:lnTo>
                <a:lnTo>
                  <a:pt x="1655" y="15379"/>
                </a:lnTo>
                <a:lnTo>
                  <a:pt x="1558" y="15330"/>
                </a:lnTo>
                <a:lnTo>
                  <a:pt x="1485" y="15281"/>
                </a:lnTo>
                <a:lnTo>
                  <a:pt x="1436" y="15184"/>
                </a:lnTo>
                <a:lnTo>
                  <a:pt x="1460" y="15087"/>
                </a:lnTo>
                <a:lnTo>
                  <a:pt x="1533" y="14941"/>
                </a:lnTo>
                <a:lnTo>
                  <a:pt x="1631" y="14941"/>
                </a:lnTo>
                <a:lnTo>
                  <a:pt x="1704" y="14892"/>
                </a:lnTo>
                <a:lnTo>
                  <a:pt x="1728" y="14819"/>
                </a:lnTo>
                <a:lnTo>
                  <a:pt x="1728" y="14770"/>
                </a:lnTo>
                <a:lnTo>
                  <a:pt x="1704" y="14673"/>
                </a:lnTo>
                <a:lnTo>
                  <a:pt x="1655" y="14551"/>
                </a:lnTo>
                <a:lnTo>
                  <a:pt x="1606" y="14454"/>
                </a:lnTo>
                <a:lnTo>
                  <a:pt x="1509" y="14308"/>
                </a:lnTo>
                <a:lnTo>
                  <a:pt x="1412" y="14162"/>
                </a:lnTo>
                <a:lnTo>
                  <a:pt x="1679" y="13919"/>
                </a:lnTo>
                <a:lnTo>
                  <a:pt x="1801" y="14405"/>
                </a:lnTo>
                <a:lnTo>
                  <a:pt x="1825" y="14478"/>
                </a:lnTo>
                <a:lnTo>
                  <a:pt x="1898" y="14527"/>
                </a:lnTo>
                <a:lnTo>
                  <a:pt x="2020" y="14527"/>
                </a:lnTo>
                <a:lnTo>
                  <a:pt x="2069" y="14503"/>
                </a:lnTo>
                <a:lnTo>
                  <a:pt x="2117" y="14454"/>
                </a:lnTo>
                <a:lnTo>
                  <a:pt x="2142" y="14381"/>
                </a:lnTo>
                <a:lnTo>
                  <a:pt x="2142" y="14308"/>
                </a:lnTo>
                <a:lnTo>
                  <a:pt x="2044" y="13992"/>
                </a:lnTo>
                <a:lnTo>
                  <a:pt x="1923" y="13675"/>
                </a:lnTo>
                <a:lnTo>
                  <a:pt x="2093" y="13529"/>
                </a:lnTo>
                <a:lnTo>
                  <a:pt x="2117" y="13748"/>
                </a:lnTo>
                <a:lnTo>
                  <a:pt x="2117" y="13870"/>
                </a:lnTo>
                <a:lnTo>
                  <a:pt x="2142" y="13967"/>
                </a:lnTo>
                <a:lnTo>
                  <a:pt x="2190" y="14065"/>
                </a:lnTo>
                <a:lnTo>
                  <a:pt x="2239" y="14089"/>
                </a:lnTo>
                <a:lnTo>
                  <a:pt x="2288" y="14113"/>
                </a:lnTo>
                <a:lnTo>
                  <a:pt x="2336" y="14113"/>
                </a:lnTo>
                <a:lnTo>
                  <a:pt x="2385" y="14089"/>
                </a:lnTo>
                <a:lnTo>
                  <a:pt x="2434" y="14016"/>
                </a:lnTo>
                <a:lnTo>
                  <a:pt x="2434" y="13919"/>
                </a:lnTo>
                <a:lnTo>
                  <a:pt x="2385" y="13724"/>
                </a:lnTo>
                <a:lnTo>
                  <a:pt x="2263" y="13359"/>
                </a:lnTo>
                <a:lnTo>
                  <a:pt x="2385" y="13262"/>
                </a:lnTo>
                <a:lnTo>
                  <a:pt x="2458" y="13554"/>
                </a:lnTo>
                <a:lnTo>
                  <a:pt x="2531" y="13846"/>
                </a:lnTo>
                <a:lnTo>
                  <a:pt x="2555" y="13894"/>
                </a:lnTo>
                <a:lnTo>
                  <a:pt x="2580" y="13943"/>
                </a:lnTo>
                <a:lnTo>
                  <a:pt x="2628" y="13967"/>
                </a:lnTo>
                <a:lnTo>
                  <a:pt x="2677" y="13967"/>
                </a:lnTo>
                <a:lnTo>
                  <a:pt x="2774" y="13943"/>
                </a:lnTo>
                <a:lnTo>
                  <a:pt x="2823" y="13919"/>
                </a:lnTo>
                <a:lnTo>
                  <a:pt x="2847" y="13870"/>
                </a:lnTo>
                <a:lnTo>
                  <a:pt x="2872" y="13797"/>
                </a:lnTo>
                <a:lnTo>
                  <a:pt x="2847" y="13748"/>
                </a:lnTo>
                <a:lnTo>
                  <a:pt x="2750" y="13408"/>
                </a:lnTo>
                <a:lnTo>
                  <a:pt x="2604" y="13067"/>
                </a:lnTo>
                <a:lnTo>
                  <a:pt x="2823" y="12848"/>
                </a:lnTo>
                <a:lnTo>
                  <a:pt x="2920" y="13164"/>
                </a:lnTo>
                <a:lnTo>
                  <a:pt x="2969" y="13286"/>
                </a:lnTo>
                <a:lnTo>
                  <a:pt x="3018" y="13383"/>
                </a:lnTo>
                <a:lnTo>
                  <a:pt x="3066" y="13481"/>
                </a:lnTo>
                <a:lnTo>
                  <a:pt x="3115" y="13529"/>
                </a:lnTo>
                <a:lnTo>
                  <a:pt x="3212" y="13529"/>
                </a:lnTo>
                <a:lnTo>
                  <a:pt x="3237" y="13505"/>
                </a:lnTo>
                <a:lnTo>
                  <a:pt x="3261" y="13456"/>
                </a:lnTo>
                <a:lnTo>
                  <a:pt x="3285" y="13408"/>
                </a:lnTo>
                <a:lnTo>
                  <a:pt x="3261" y="13310"/>
                </a:lnTo>
                <a:lnTo>
                  <a:pt x="3188" y="13116"/>
                </a:lnTo>
                <a:lnTo>
                  <a:pt x="3091" y="12921"/>
                </a:lnTo>
                <a:lnTo>
                  <a:pt x="2969" y="12726"/>
                </a:lnTo>
                <a:lnTo>
                  <a:pt x="3261" y="12459"/>
                </a:lnTo>
                <a:lnTo>
                  <a:pt x="3285" y="12678"/>
                </a:lnTo>
                <a:lnTo>
                  <a:pt x="3334" y="12897"/>
                </a:lnTo>
                <a:lnTo>
                  <a:pt x="3383" y="12994"/>
                </a:lnTo>
                <a:lnTo>
                  <a:pt x="3480" y="13067"/>
                </a:lnTo>
                <a:lnTo>
                  <a:pt x="3529" y="13067"/>
                </a:lnTo>
                <a:lnTo>
                  <a:pt x="3577" y="13043"/>
                </a:lnTo>
                <a:lnTo>
                  <a:pt x="3626" y="12945"/>
                </a:lnTo>
                <a:lnTo>
                  <a:pt x="3626" y="12848"/>
                </a:lnTo>
                <a:lnTo>
                  <a:pt x="3577" y="12678"/>
                </a:lnTo>
                <a:lnTo>
                  <a:pt x="3529" y="12483"/>
                </a:lnTo>
                <a:lnTo>
                  <a:pt x="3431" y="12288"/>
                </a:lnTo>
                <a:lnTo>
                  <a:pt x="3650" y="12094"/>
                </a:lnTo>
                <a:lnTo>
                  <a:pt x="3699" y="12313"/>
                </a:lnTo>
                <a:lnTo>
                  <a:pt x="3748" y="12483"/>
                </a:lnTo>
                <a:lnTo>
                  <a:pt x="3796" y="12556"/>
                </a:lnTo>
                <a:lnTo>
                  <a:pt x="3845" y="12605"/>
                </a:lnTo>
                <a:lnTo>
                  <a:pt x="3942" y="12605"/>
                </a:lnTo>
                <a:lnTo>
                  <a:pt x="4015" y="12580"/>
                </a:lnTo>
                <a:lnTo>
                  <a:pt x="4040" y="12532"/>
                </a:lnTo>
                <a:lnTo>
                  <a:pt x="4064" y="12483"/>
                </a:lnTo>
                <a:lnTo>
                  <a:pt x="4064" y="12410"/>
                </a:lnTo>
                <a:lnTo>
                  <a:pt x="4015" y="12142"/>
                </a:lnTo>
                <a:lnTo>
                  <a:pt x="3967" y="11996"/>
                </a:lnTo>
                <a:lnTo>
                  <a:pt x="3894" y="11875"/>
                </a:lnTo>
                <a:lnTo>
                  <a:pt x="4161" y="11607"/>
                </a:lnTo>
                <a:lnTo>
                  <a:pt x="4210" y="11729"/>
                </a:lnTo>
                <a:lnTo>
                  <a:pt x="4283" y="11923"/>
                </a:lnTo>
                <a:lnTo>
                  <a:pt x="4332" y="11996"/>
                </a:lnTo>
                <a:lnTo>
                  <a:pt x="4380" y="12021"/>
                </a:lnTo>
                <a:lnTo>
                  <a:pt x="4429" y="12045"/>
                </a:lnTo>
                <a:lnTo>
                  <a:pt x="4478" y="12045"/>
                </a:lnTo>
                <a:lnTo>
                  <a:pt x="4526" y="11996"/>
                </a:lnTo>
                <a:lnTo>
                  <a:pt x="4551" y="11923"/>
                </a:lnTo>
                <a:lnTo>
                  <a:pt x="4551" y="11826"/>
                </a:lnTo>
                <a:lnTo>
                  <a:pt x="4478" y="11680"/>
                </a:lnTo>
                <a:lnTo>
                  <a:pt x="4356" y="11437"/>
                </a:lnTo>
                <a:lnTo>
                  <a:pt x="4405" y="11388"/>
                </a:lnTo>
                <a:lnTo>
                  <a:pt x="4672" y="11169"/>
                </a:lnTo>
                <a:lnTo>
                  <a:pt x="4745" y="11364"/>
                </a:lnTo>
                <a:lnTo>
                  <a:pt x="4818" y="11607"/>
                </a:lnTo>
                <a:lnTo>
                  <a:pt x="4867" y="11729"/>
                </a:lnTo>
                <a:lnTo>
                  <a:pt x="4916" y="11777"/>
                </a:lnTo>
                <a:lnTo>
                  <a:pt x="4964" y="11826"/>
                </a:lnTo>
                <a:lnTo>
                  <a:pt x="5013" y="11826"/>
                </a:lnTo>
                <a:lnTo>
                  <a:pt x="5037" y="11802"/>
                </a:lnTo>
                <a:lnTo>
                  <a:pt x="5062" y="11729"/>
                </a:lnTo>
                <a:lnTo>
                  <a:pt x="5086" y="11680"/>
                </a:lnTo>
                <a:lnTo>
                  <a:pt x="5062" y="11558"/>
                </a:lnTo>
                <a:lnTo>
                  <a:pt x="4964" y="11339"/>
                </a:lnTo>
                <a:lnTo>
                  <a:pt x="4794" y="11023"/>
                </a:lnTo>
                <a:lnTo>
                  <a:pt x="5135" y="10731"/>
                </a:lnTo>
                <a:lnTo>
                  <a:pt x="5135" y="10755"/>
                </a:lnTo>
                <a:lnTo>
                  <a:pt x="5208" y="10950"/>
                </a:lnTo>
                <a:lnTo>
                  <a:pt x="5281" y="11145"/>
                </a:lnTo>
                <a:lnTo>
                  <a:pt x="5329" y="11218"/>
                </a:lnTo>
                <a:lnTo>
                  <a:pt x="5378" y="11242"/>
                </a:lnTo>
                <a:lnTo>
                  <a:pt x="5427" y="11242"/>
                </a:lnTo>
                <a:lnTo>
                  <a:pt x="5475" y="11218"/>
                </a:lnTo>
                <a:lnTo>
                  <a:pt x="5524" y="11193"/>
                </a:lnTo>
                <a:lnTo>
                  <a:pt x="5573" y="11145"/>
                </a:lnTo>
                <a:lnTo>
                  <a:pt x="5597" y="11096"/>
                </a:lnTo>
                <a:lnTo>
                  <a:pt x="5597" y="11023"/>
                </a:lnTo>
                <a:lnTo>
                  <a:pt x="5524" y="10828"/>
                </a:lnTo>
                <a:lnTo>
                  <a:pt x="5475" y="10658"/>
                </a:lnTo>
                <a:lnTo>
                  <a:pt x="5378" y="10488"/>
                </a:lnTo>
                <a:lnTo>
                  <a:pt x="5670" y="10244"/>
                </a:lnTo>
                <a:lnTo>
                  <a:pt x="5670" y="10366"/>
                </a:lnTo>
                <a:lnTo>
                  <a:pt x="5694" y="10512"/>
                </a:lnTo>
                <a:lnTo>
                  <a:pt x="5743" y="10707"/>
                </a:lnTo>
                <a:lnTo>
                  <a:pt x="5792" y="10780"/>
                </a:lnTo>
                <a:lnTo>
                  <a:pt x="5816" y="10804"/>
                </a:lnTo>
                <a:lnTo>
                  <a:pt x="5865" y="10828"/>
                </a:lnTo>
                <a:lnTo>
                  <a:pt x="5913" y="10828"/>
                </a:lnTo>
                <a:lnTo>
                  <a:pt x="5938" y="10804"/>
                </a:lnTo>
                <a:lnTo>
                  <a:pt x="5986" y="10731"/>
                </a:lnTo>
                <a:lnTo>
                  <a:pt x="5986" y="10658"/>
                </a:lnTo>
                <a:lnTo>
                  <a:pt x="5938" y="10488"/>
                </a:lnTo>
                <a:lnTo>
                  <a:pt x="5865" y="10293"/>
                </a:lnTo>
                <a:lnTo>
                  <a:pt x="5767" y="10123"/>
                </a:lnTo>
                <a:lnTo>
                  <a:pt x="5986" y="9928"/>
                </a:lnTo>
                <a:lnTo>
                  <a:pt x="6011" y="10050"/>
                </a:lnTo>
                <a:lnTo>
                  <a:pt x="6035" y="10147"/>
                </a:lnTo>
                <a:lnTo>
                  <a:pt x="6108" y="10244"/>
                </a:lnTo>
                <a:lnTo>
                  <a:pt x="6181" y="10317"/>
                </a:lnTo>
                <a:lnTo>
                  <a:pt x="6230" y="10366"/>
                </a:lnTo>
                <a:lnTo>
                  <a:pt x="6303" y="10366"/>
                </a:lnTo>
                <a:lnTo>
                  <a:pt x="6376" y="10317"/>
                </a:lnTo>
                <a:lnTo>
                  <a:pt x="6400" y="10269"/>
                </a:lnTo>
                <a:lnTo>
                  <a:pt x="6400" y="10220"/>
                </a:lnTo>
                <a:lnTo>
                  <a:pt x="6376" y="10171"/>
                </a:lnTo>
                <a:lnTo>
                  <a:pt x="6327" y="10074"/>
                </a:lnTo>
                <a:lnTo>
                  <a:pt x="6205" y="9952"/>
                </a:lnTo>
                <a:lnTo>
                  <a:pt x="6084" y="9855"/>
                </a:lnTo>
                <a:lnTo>
                  <a:pt x="6376" y="9587"/>
                </a:lnTo>
                <a:lnTo>
                  <a:pt x="6400" y="9758"/>
                </a:lnTo>
                <a:lnTo>
                  <a:pt x="6449" y="9952"/>
                </a:lnTo>
                <a:lnTo>
                  <a:pt x="6473" y="10025"/>
                </a:lnTo>
                <a:lnTo>
                  <a:pt x="6522" y="10050"/>
                </a:lnTo>
                <a:lnTo>
                  <a:pt x="6595" y="10074"/>
                </a:lnTo>
                <a:lnTo>
                  <a:pt x="6643" y="10074"/>
                </a:lnTo>
                <a:lnTo>
                  <a:pt x="6716" y="10025"/>
                </a:lnTo>
                <a:lnTo>
                  <a:pt x="6741" y="10001"/>
                </a:lnTo>
                <a:lnTo>
                  <a:pt x="6765" y="9928"/>
                </a:lnTo>
                <a:lnTo>
                  <a:pt x="6765" y="9855"/>
                </a:lnTo>
                <a:lnTo>
                  <a:pt x="6692" y="9612"/>
                </a:lnTo>
                <a:lnTo>
                  <a:pt x="6643" y="9490"/>
                </a:lnTo>
                <a:lnTo>
                  <a:pt x="6595" y="9393"/>
                </a:lnTo>
                <a:lnTo>
                  <a:pt x="6765" y="9222"/>
                </a:lnTo>
                <a:lnTo>
                  <a:pt x="6814" y="9417"/>
                </a:lnTo>
                <a:lnTo>
                  <a:pt x="6887" y="9587"/>
                </a:lnTo>
                <a:lnTo>
                  <a:pt x="6911" y="9636"/>
                </a:lnTo>
                <a:lnTo>
                  <a:pt x="6960" y="9660"/>
                </a:lnTo>
                <a:lnTo>
                  <a:pt x="7033" y="9660"/>
                </a:lnTo>
                <a:lnTo>
                  <a:pt x="7081" y="9636"/>
                </a:lnTo>
                <a:lnTo>
                  <a:pt x="7130" y="9612"/>
                </a:lnTo>
                <a:lnTo>
                  <a:pt x="7179" y="9563"/>
                </a:lnTo>
                <a:lnTo>
                  <a:pt x="7179" y="9514"/>
                </a:lnTo>
                <a:lnTo>
                  <a:pt x="7179" y="9441"/>
                </a:lnTo>
                <a:lnTo>
                  <a:pt x="7057" y="9174"/>
                </a:lnTo>
                <a:lnTo>
                  <a:pt x="6984" y="9003"/>
                </a:lnTo>
                <a:lnTo>
                  <a:pt x="7106" y="8906"/>
                </a:lnTo>
                <a:lnTo>
                  <a:pt x="7106" y="8955"/>
                </a:lnTo>
                <a:lnTo>
                  <a:pt x="7106" y="9125"/>
                </a:lnTo>
                <a:lnTo>
                  <a:pt x="7130" y="9198"/>
                </a:lnTo>
                <a:lnTo>
                  <a:pt x="7179" y="9271"/>
                </a:lnTo>
                <a:lnTo>
                  <a:pt x="7227" y="9271"/>
                </a:lnTo>
                <a:lnTo>
                  <a:pt x="7276" y="9247"/>
                </a:lnTo>
                <a:lnTo>
                  <a:pt x="7325" y="9198"/>
                </a:lnTo>
                <a:lnTo>
                  <a:pt x="7349" y="9125"/>
                </a:lnTo>
                <a:lnTo>
                  <a:pt x="7325" y="8955"/>
                </a:lnTo>
                <a:lnTo>
                  <a:pt x="7276" y="8736"/>
                </a:lnTo>
                <a:lnTo>
                  <a:pt x="7519" y="8517"/>
                </a:lnTo>
                <a:lnTo>
                  <a:pt x="7544" y="8638"/>
                </a:lnTo>
                <a:lnTo>
                  <a:pt x="7617" y="8760"/>
                </a:lnTo>
                <a:lnTo>
                  <a:pt x="7665" y="8784"/>
                </a:lnTo>
                <a:lnTo>
                  <a:pt x="7714" y="8784"/>
                </a:lnTo>
                <a:lnTo>
                  <a:pt x="7763" y="8736"/>
                </a:lnTo>
                <a:lnTo>
                  <a:pt x="7787" y="8687"/>
                </a:lnTo>
                <a:lnTo>
                  <a:pt x="7763" y="8638"/>
                </a:lnTo>
                <a:lnTo>
                  <a:pt x="7738" y="8590"/>
                </a:lnTo>
                <a:lnTo>
                  <a:pt x="7690" y="8492"/>
                </a:lnTo>
                <a:lnTo>
                  <a:pt x="7641" y="8419"/>
                </a:lnTo>
                <a:lnTo>
                  <a:pt x="7884" y="8176"/>
                </a:lnTo>
                <a:lnTo>
                  <a:pt x="7909" y="8298"/>
                </a:lnTo>
                <a:lnTo>
                  <a:pt x="7933" y="8419"/>
                </a:lnTo>
                <a:lnTo>
                  <a:pt x="7957" y="8468"/>
                </a:lnTo>
                <a:lnTo>
                  <a:pt x="8006" y="8517"/>
                </a:lnTo>
                <a:lnTo>
                  <a:pt x="8152" y="8517"/>
                </a:lnTo>
                <a:lnTo>
                  <a:pt x="8201" y="8492"/>
                </a:lnTo>
                <a:lnTo>
                  <a:pt x="8225" y="8444"/>
                </a:lnTo>
                <a:lnTo>
                  <a:pt x="8249" y="8371"/>
                </a:lnTo>
                <a:lnTo>
                  <a:pt x="8201" y="8152"/>
                </a:lnTo>
                <a:lnTo>
                  <a:pt x="8128" y="7957"/>
                </a:lnTo>
                <a:lnTo>
                  <a:pt x="8468" y="7641"/>
                </a:lnTo>
                <a:lnTo>
                  <a:pt x="8444" y="7762"/>
                </a:lnTo>
                <a:lnTo>
                  <a:pt x="8444" y="7884"/>
                </a:lnTo>
                <a:lnTo>
                  <a:pt x="8493" y="7981"/>
                </a:lnTo>
                <a:lnTo>
                  <a:pt x="8517" y="8030"/>
                </a:lnTo>
                <a:lnTo>
                  <a:pt x="8566" y="8054"/>
                </a:lnTo>
                <a:lnTo>
                  <a:pt x="8590" y="8054"/>
                </a:lnTo>
                <a:lnTo>
                  <a:pt x="8614" y="8030"/>
                </a:lnTo>
                <a:lnTo>
                  <a:pt x="8639" y="7981"/>
                </a:lnTo>
                <a:lnTo>
                  <a:pt x="8639" y="7933"/>
                </a:lnTo>
                <a:lnTo>
                  <a:pt x="8614" y="7835"/>
                </a:lnTo>
                <a:lnTo>
                  <a:pt x="8566" y="7714"/>
                </a:lnTo>
                <a:lnTo>
                  <a:pt x="8541" y="7568"/>
                </a:lnTo>
                <a:lnTo>
                  <a:pt x="9125" y="7033"/>
                </a:lnTo>
                <a:lnTo>
                  <a:pt x="9125" y="7179"/>
                </a:lnTo>
                <a:lnTo>
                  <a:pt x="9149" y="7325"/>
                </a:lnTo>
                <a:lnTo>
                  <a:pt x="9198" y="7373"/>
                </a:lnTo>
                <a:lnTo>
                  <a:pt x="9222" y="7397"/>
                </a:lnTo>
                <a:lnTo>
                  <a:pt x="9271" y="7422"/>
                </a:lnTo>
                <a:lnTo>
                  <a:pt x="9320" y="7397"/>
                </a:lnTo>
                <a:lnTo>
                  <a:pt x="9368" y="7397"/>
                </a:lnTo>
                <a:lnTo>
                  <a:pt x="9393" y="7349"/>
                </a:lnTo>
                <a:lnTo>
                  <a:pt x="9417" y="7300"/>
                </a:lnTo>
                <a:lnTo>
                  <a:pt x="9417" y="7252"/>
                </a:lnTo>
                <a:lnTo>
                  <a:pt x="9393" y="7154"/>
                </a:lnTo>
                <a:lnTo>
                  <a:pt x="9393" y="7033"/>
                </a:lnTo>
                <a:lnTo>
                  <a:pt x="9417" y="6935"/>
                </a:lnTo>
                <a:lnTo>
                  <a:pt x="9417" y="6838"/>
                </a:lnTo>
                <a:lnTo>
                  <a:pt x="9393" y="6789"/>
                </a:lnTo>
                <a:lnTo>
                  <a:pt x="9466" y="6716"/>
                </a:lnTo>
                <a:lnTo>
                  <a:pt x="9490" y="6838"/>
                </a:lnTo>
                <a:lnTo>
                  <a:pt x="9514" y="6960"/>
                </a:lnTo>
                <a:lnTo>
                  <a:pt x="9539" y="7008"/>
                </a:lnTo>
                <a:lnTo>
                  <a:pt x="9587" y="7033"/>
                </a:lnTo>
                <a:lnTo>
                  <a:pt x="9636" y="7057"/>
                </a:lnTo>
                <a:lnTo>
                  <a:pt x="9660" y="7057"/>
                </a:lnTo>
                <a:lnTo>
                  <a:pt x="9709" y="7033"/>
                </a:lnTo>
                <a:lnTo>
                  <a:pt x="9733" y="7008"/>
                </a:lnTo>
                <a:lnTo>
                  <a:pt x="9782" y="6984"/>
                </a:lnTo>
                <a:lnTo>
                  <a:pt x="9782" y="6935"/>
                </a:lnTo>
                <a:lnTo>
                  <a:pt x="9782" y="6741"/>
                </a:lnTo>
                <a:lnTo>
                  <a:pt x="9733" y="6619"/>
                </a:lnTo>
                <a:lnTo>
                  <a:pt x="9709" y="6522"/>
                </a:lnTo>
                <a:lnTo>
                  <a:pt x="9831" y="6376"/>
                </a:lnTo>
                <a:lnTo>
                  <a:pt x="9879" y="6327"/>
                </a:lnTo>
                <a:lnTo>
                  <a:pt x="9904" y="6278"/>
                </a:lnTo>
                <a:lnTo>
                  <a:pt x="9904" y="6205"/>
                </a:lnTo>
                <a:lnTo>
                  <a:pt x="9928" y="6132"/>
                </a:lnTo>
                <a:lnTo>
                  <a:pt x="9952" y="6059"/>
                </a:lnTo>
                <a:lnTo>
                  <a:pt x="9855" y="5670"/>
                </a:lnTo>
                <a:lnTo>
                  <a:pt x="9831" y="5475"/>
                </a:lnTo>
                <a:lnTo>
                  <a:pt x="9806" y="5281"/>
                </a:lnTo>
                <a:lnTo>
                  <a:pt x="9806" y="5037"/>
                </a:lnTo>
                <a:lnTo>
                  <a:pt x="9855" y="4794"/>
                </a:lnTo>
                <a:lnTo>
                  <a:pt x="9904" y="4575"/>
                </a:lnTo>
                <a:lnTo>
                  <a:pt x="9977" y="4332"/>
                </a:lnTo>
                <a:lnTo>
                  <a:pt x="10074" y="4088"/>
                </a:lnTo>
                <a:lnTo>
                  <a:pt x="10196" y="3869"/>
                </a:lnTo>
                <a:lnTo>
                  <a:pt x="10317" y="3650"/>
                </a:lnTo>
                <a:lnTo>
                  <a:pt x="10488" y="3456"/>
                </a:lnTo>
                <a:lnTo>
                  <a:pt x="10658" y="3261"/>
                </a:lnTo>
                <a:lnTo>
                  <a:pt x="10853" y="3091"/>
                </a:lnTo>
                <a:lnTo>
                  <a:pt x="11242" y="2750"/>
                </a:lnTo>
                <a:lnTo>
                  <a:pt x="11680" y="2458"/>
                </a:lnTo>
                <a:lnTo>
                  <a:pt x="12094" y="2166"/>
                </a:lnTo>
                <a:lnTo>
                  <a:pt x="12970" y="1631"/>
                </a:lnTo>
                <a:close/>
                <a:moveTo>
                  <a:pt x="10755" y="11631"/>
                </a:moveTo>
                <a:lnTo>
                  <a:pt x="10755" y="11680"/>
                </a:lnTo>
                <a:lnTo>
                  <a:pt x="10853" y="11850"/>
                </a:lnTo>
                <a:lnTo>
                  <a:pt x="10974" y="12021"/>
                </a:lnTo>
                <a:lnTo>
                  <a:pt x="11266" y="12361"/>
                </a:lnTo>
                <a:lnTo>
                  <a:pt x="11875" y="12970"/>
                </a:lnTo>
                <a:lnTo>
                  <a:pt x="13286" y="14503"/>
                </a:lnTo>
                <a:lnTo>
                  <a:pt x="13943" y="15184"/>
                </a:lnTo>
                <a:lnTo>
                  <a:pt x="14259" y="15549"/>
                </a:lnTo>
                <a:lnTo>
                  <a:pt x="14430" y="15719"/>
                </a:lnTo>
                <a:lnTo>
                  <a:pt x="14503" y="15792"/>
                </a:lnTo>
                <a:lnTo>
                  <a:pt x="14600" y="15841"/>
                </a:lnTo>
                <a:lnTo>
                  <a:pt x="14916" y="16035"/>
                </a:lnTo>
                <a:lnTo>
                  <a:pt x="15208" y="16206"/>
                </a:lnTo>
                <a:lnTo>
                  <a:pt x="15354" y="16279"/>
                </a:lnTo>
                <a:lnTo>
                  <a:pt x="15500" y="16352"/>
                </a:lnTo>
                <a:lnTo>
                  <a:pt x="15671" y="16376"/>
                </a:lnTo>
                <a:lnTo>
                  <a:pt x="15890" y="16376"/>
                </a:lnTo>
                <a:lnTo>
                  <a:pt x="15914" y="16352"/>
                </a:lnTo>
                <a:lnTo>
                  <a:pt x="15938" y="16279"/>
                </a:lnTo>
                <a:lnTo>
                  <a:pt x="15914" y="16230"/>
                </a:lnTo>
                <a:lnTo>
                  <a:pt x="15890" y="16206"/>
                </a:lnTo>
                <a:lnTo>
                  <a:pt x="15865" y="16206"/>
                </a:lnTo>
                <a:lnTo>
                  <a:pt x="15622" y="16157"/>
                </a:lnTo>
                <a:lnTo>
                  <a:pt x="15403" y="16084"/>
                </a:lnTo>
                <a:lnTo>
                  <a:pt x="15233" y="15987"/>
                </a:lnTo>
                <a:lnTo>
                  <a:pt x="15062" y="15865"/>
                </a:lnTo>
                <a:lnTo>
                  <a:pt x="14892" y="15743"/>
                </a:lnTo>
                <a:lnTo>
                  <a:pt x="14746" y="15573"/>
                </a:lnTo>
                <a:lnTo>
                  <a:pt x="14454" y="15233"/>
                </a:lnTo>
                <a:lnTo>
                  <a:pt x="13846" y="14624"/>
                </a:lnTo>
                <a:lnTo>
                  <a:pt x="13262" y="14016"/>
                </a:lnTo>
                <a:lnTo>
                  <a:pt x="12045" y="12799"/>
                </a:lnTo>
                <a:lnTo>
                  <a:pt x="11461" y="12167"/>
                </a:lnTo>
                <a:lnTo>
                  <a:pt x="11145" y="11875"/>
                </a:lnTo>
                <a:lnTo>
                  <a:pt x="10974" y="11729"/>
                </a:lnTo>
                <a:lnTo>
                  <a:pt x="10804" y="11631"/>
                </a:lnTo>
                <a:close/>
                <a:moveTo>
                  <a:pt x="9904" y="8638"/>
                </a:moveTo>
                <a:lnTo>
                  <a:pt x="10123" y="8882"/>
                </a:lnTo>
                <a:lnTo>
                  <a:pt x="9977" y="9003"/>
                </a:lnTo>
                <a:lnTo>
                  <a:pt x="9709" y="9271"/>
                </a:lnTo>
                <a:lnTo>
                  <a:pt x="9587" y="9417"/>
                </a:lnTo>
                <a:lnTo>
                  <a:pt x="9466" y="9587"/>
                </a:lnTo>
                <a:lnTo>
                  <a:pt x="9466" y="9612"/>
                </a:lnTo>
                <a:lnTo>
                  <a:pt x="9490" y="9660"/>
                </a:lnTo>
                <a:lnTo>
                  <a:pt x="9539" y="9660"/>
                </a:lnTo>
                <a:lnTo>
                  <a:pt x="9685" y="9612"/>
                </a:lnTo>
                <a:lnTo>
                  <a:pt x="9831" y="9539"/>
                </a:lnTo>
                <a:lnTo>
                  <a:pt x="10098" y="9320"/>
                </a:lnTo>
                <a:lnTo>
                  <a:pt x="10366" y="9101"/>
                </a:lnTo>
                <a:lnTo>
                  <a:pt x="10536" y="9247"/>
                </a:lnTo>
                <a:lnTo>
                  <a:pt x="10244" y="9466"/>
                </a:lnTo>
                <a:lnTo>
                  <a:pt x="10025" y="9636"/>
                </a:lnTo>
                <a:lnTo>
                  <a:pt x="9928" y="9733"/>
                </a:lnTo>
                <a:lnTo>
                  <a:pt x="9831" y="9855"/>
                </a:lnTo>
                <a:lnTo>
                  <a:pt x="9831" y="9928"/>
                </a:lnTo>
                <a:lnTo>
                  <a:pt x="9855" y="9977"/>
                </a:lnTo>
                <a:lnTo>
                  <a:pt x="9904" y="10025"/>
                </a:lnTo>
                <a:lnTo>
                  <a:pt x="9977" y="10025"/>
                </a:lnTo>
                <a:lnTo>
                  <a:pt x="10098" y="9977"/>
                </a:lnTo>
                <a:lnTo>
                  <a:pt x="10196" y="9904"/>
                </a:lnTo>
                <a:lnTo>
                  <a:pt x="10390" y="9758"/>
                </a:lnTo>
                <a:lnTo>
                  <a:pt x="10780" y="9490"/>
                </a:lnTo>
                <a:lnTo>
                  <a:pt x="10950" y="9660"/>
                </a:lnTo>
                <a:lnTo>
                  <a:pt x="10780" y="9733"/>
                </a:lnTo>
                <a:lnTo>
                  <a:pt x="10609" y="9855"/>
                </a:lnTo>
                <a:lnTo>
                  <a:pt x="10390" y="10001"/>
                </a:lnTo>
                <a:lnTo>
                  <a:pt x="10293" y="10098"/>
                </a:lnTo>
                <a:lnTo>
                  <a:pt x="10220" y="10220"/>
                </a:lnTo>
                <a:lnTo>
                  <a:pt x="10220" y="10269"/>
                </a:lnTo>
                <a:lnTo>
                  <a:pt x="10244" y="10293"/>
                </a:lnTo>
                <a:lnTo>
                  <a:pt x="10293" y="10317"/>
                </a:lnTo>
                <a:lnTo>
                  <a:pt x="10439" y="10317"/>
                </a:lnTo>
                <a:lnTo>
                  <a:pt x="10585" y="10244"/>
                </a:lnTo>
                <a:lnTo>
                  <a:pt x="10828" y="10074"/>
                </a:lnTo>
                <a:lnTo>
                  <a:pt x="10999" y="9977"/>
                </a:lnTo>
                <a:lnTo>
                  <a:pt x="11072" y="9904"/>
                </a:lnTo>
                <a:lnTo>
                  <a:pt x="11145" y="9831"/>
                </a:lnTo>
                <a:lnTo>
                  <a:pt x="11364" y="10025"/>
                </a:lnTo>
                <a:lnTo>
                  <a:pt x="11193" y="10123"/>
                </a:lnTo>
                <a:lnTo>
                  <a:pt x="11072" y="10244"/>
                </a:lnTo>
                <a:lnTo>
                  <a:pt x="10974" y="10342"/>
                </a:lnTo>
                <a:lnTo>
                  <a:pt x="10901" y="10439"/>
                </a:lnTo>
                <a:lnTo>
                  <a:pt x="10853" y="10561"/>
                </a:lnTo>
                <a:lnTo>
                  <a:pt x="10853" y="10634"/>
                </a:lnTo>
                <a:lnTo>
                  <a:pt x="10853" y="10682"/>
                </a:lnTo>
                <a:lnTo>
                  <a:pt x="10877" y="10707"/>
                </a:lnTo>
                <a:lnTo>
                  <a:pt x="10974" y="10682"/>
                </a:lnTo>
                <a:lnTo>
                  <a:pt x="11072" y="10634"/>
                </a:lnTo>
                <a:lnTo>
                  <a:pt x="11218" y="10536"/>
                </a:lnTo>
                <a:lnTo>
                  <a:pt x="11437" y="10366"/>
                </a:lnTo>
                <a:lnTo>
                  <a:pt x="11607" y="10269"/>
                </a:lnTo>
                <a:lnTo>
                  <a:pt x="11753" y="10415"/>
                </a:lnTo>
                <a:lnTo>
                  <a:pt x="11656" y="10488"/>
                </a:lnTo>
                <a:lnTo>
                  <a:pt x="11364" y="10731"/>
                </a:lnTo>
                <a:lnTo>
                  <a:pt x="11242" y="10877"/>
                </a:lnTo>
                <a:lnTo>
                  <a:pt x="11218" y="10950"/>
                </a:lnTo>
                <a:lnTo>
                  <a:pt x="11169" y="11023"/>
                </a:lnTo>
                <a:lnTo>
                  <a:pt x="11193" y="11072"/>
                </a:lnTo>
                <a:lnTo>
                  <a:pt x="11242" y="11096"/>
                </a:lnTo>
                <a:lnTo>
                  <a:pt x="11388" y="11047"/>
                </a:lnTo>
                <a:lnTo>
                  <a:pt x="11510" y="10974"/>
                </a:lnTo>
                <a:lnTo>
                  <a:pt x="11777" y="10780"/>
                </a:lnTo>
                <a:lnTo>
                  <a:pt x="11972" y="10634"/>
                </a:lnTo>
                <a:lnTo>
                  <a:pt x="12191" y="10828"/>
                </a:lnTo>
                <a:lnTo>
                  <a:pt x="12069" y="10926"/>
                </a:lnTo>
                <a:lnTo>
                  <a:pt x="11923" y="11023"/>
                </a:lnTo>
                <a:lnTo>
                  <a:pt x="11777" y="11169"/>
                </a:lnTo>
                <a:lnTo>
                  <a:pt x="11729" y="11242"/>
                </a:lnTo>
                <a:lnTo>
                  <a:pt x="11680" y="11315"/>
                </a:lnTo>
                <a:lnTo>
                  <a:pt x="11656" y="11388"/>
                </a:lnTo>
                <a:lnTo>
                  <a:pt x="11656" y="11485"/>
                </a:lnTo>
                <a:lnTo>
                  <a:pt x="11680" y="11534"/>
                </a:lnTo>
                <a:lnTo>
                  <a:pt x="11704" y="11558"/>
                </a:lnTo>
                <a:lnTo>
                  <a:pt x="11729" y="11558"/>
                </a:lnTo>
                <a:lnTo>
                  <a:pt x="11826" y="11534"/>
                </a:lnTo>
                <a:lnTo>
                  <a:pt x="11899" y="11510"/>
                </a:lnTo>
                <a:lnTo>
                  <a:pt x="12021" y="11412"/>
                </a:lnTo>
                <a:lnTo>
                  <a:pt x="12288" y="11193"/>
                </a:lnTo>
                <a:lnTo>
                  <a:pt x="12459" y="11072"/>
                </a:lnTo>
                <a:lnTo>
                  <a:pt x="12726" y="11315"/>
                </a:lnTo>
                <a:lnTo>
                  <a:pt x="12483" y="11534"/>
                </a:lnTo>
                <a:lnTo>
                  <a:pt x="12361" y="11656"/>
                </a:lnTo>
                <a:lnTo>
                  <a:pt x="12264" y="11777"/>
                </a:lnTo>
                <a:lnTo>
                  <a:pt x="12264" y="11826"/>
                </a:lnTo>
                <a:lnTo>
                  <a:pt x="12264" y="11850"/>
                </a:lnTo>
                <a:lnTo>
                  <a:pt x="12288" y="11948"/>
                </a:lnTo>
                <a:lnTo>
                  <a:pt x="12361" y="11972"/>
                </a:lnTo>
                <a:lnTo>
                  <a:pt x="12459" y="11972"/>
                </a:lnTo>
                <a:lnTo>
                  <a:pt x="12605" y="11875"/>
                </a:lnTo>
                <a:lnTo>
                  <a:pt x="12726" y="11777"/>
                </a:lnTo>
                <a:lnTo>
                  <a:pt x="12970" y="11558"/>
                </a:lnTo>
                <a:lnTo>
                  <a:pt x="12970" y="11534"/>
                </a:lnTo>
                <a:lnTo>
                  <a:pt x="13262" y="11802"/>
                </a:lnTo>
                <a:lnTo>
                  <a:pt x="13116" y="11923"/>
                </a:lnTo>
                <a:lnTo>
                  <a:pt x="12994" y="12021"/>
                </a:lnTo>
                <a:lnTo>
                  <a:pt x="12872" y="12142"/>
                </a:lnTo>
                <a:lnTo>
                  <a:pt x="12799" y="12288"/>
                </a:lnTo>
                <a:lnTo>
                  <a:pt x="12775" y="12361"/>
                </a:lnTo>
                <a:lnTo>
                  <a:pt x="12775" y="12434"/>
                </a:lnTo>
                <a:lnTo>
                  <a:pt x="12799" y="12507"/>
                </a:lnTo>
                <a:lnTo>
                  <a:pt x="12824" y="12532"/>
                </a:lnTo>
                <a:lnTo>
                  <a:pt x="12872" y="12532"/>
                </a:lnTo>
                <a:lnTo>
                  <a:pt x="12994" y="12483"/>
                </a:lnTo>
                <a:lnTo>
                  <a:pt x="13116" y="12434"/>
                </a:lnTo>
                <a:lnTo>
                  <a:pt x="13310" y="12264"/>
                </a:lnTo>
                <a:lnTo>
                  <a:pt x="13554" y="12094"/>
                </a:lnTo>
                <a:lnTo>
                  <a:pt x="13700" y="12215"/>
                </a:lnTo>
                <a:lnTo>
                  <a:pt x="13627" y="12264"/>
                </a:lnTo>
                <a:lnTo>
                  <a:pt x="13432" y="12434"/>
                </a:lnTo>
                <a:lnTo>
                  <a:pt x="13262" y="12653"/>
                </a:lnTo>
                <a:lnTo>
                  <a:pt x="13237" y="12702"/>
                </a:lnTo>
                <a:lnTo>
                  <a:pt x="13262" y="12751"/>
                </a:lnTo>
                <a:lnTo>
                  <a:pt x="13310" y="12799"/>
                </a:lnTo>
                <a:lnTo>
                  <a:pt x="13383" y="12799"/>
                </a:lnTo>
                <a:lnTo>
                  <a:pt x="13602" y="12702"/>
                </a:lnTo>
                <a:lnTo>
                  <a:pt x="13797" y="12556"/>
                </a:lnTo>
                <a:lnTo>
                  <a:pt x="13919" y="12459"/>
                </a:lnTo>
                <a:lnTo>
                  <a:pt x="14162" y="12702"/>
                </a:lnTo>
                <a:lnTo>
                  <a:pt x="13992" y="12848"/>
                </a:lnTo>
                <a:lnTo>
                  <a:pt x="13894" y="12945"/>
                </a:lnTo>
                <a:lnTo>
                  <a:pt x="13797" y="13043"/>
                </a:lnTo>
                <a:lnTo>
                  <a:pt x="13724" y="13164"/>
                </a:lnTo>
                <a:lnTo>
                  <a:pt x="13700" y="13237"/>
                </a:lnTo>
                <a:lnTo>
                  <a:pt x="13700" y="13310"/>
                </a:lnTo>
                <a:lnTo>
                  <a:pt x="13700" y="13359"/>
                </a:lnTo>
                <a:lnTo>
                  <a:pt x="13748" y="13359"/>
                </a:lnTo>
                <a:lnTo>
                  <a:pt x="13870" y="13335"/>
                </a:lnTo>
                <a:lnTo>
                  <a:pt x="13992" y="13286"/>
                </a:lnTo>
                <a:lnTo>
                  <a:pt x="14089" y="13189"/>
                </a:lnTo>
                <a:lnTo>
                  <a:pt x="14186" y="13116"/>
                </a:lnTo>
                <a:lnTo>
                  <a:pt x="14381" y="12921"/>
                </a:lnTo>
                <a:lnTo>
                  <a:pt x="14746" y="13335"/>
                </a:lnTo>
                <a:lnTo>
                  <a:pt x="14624" y="13408"/>
                </a:lnTo>
                <a:lnTo>
                  <a:pt x="14503" y="13505"/>
                </a:lnTo>
                <a:lnTo>
                  <a:pt x="14284" y="13651"/>
                </a:lnTo>
                <a:lnTo>
                  <a:pt x="14186" y="13748"/>
                </a:lnTo>
                <a:lnTo>
                  <a:pt x="14138" y="13870"/>
                </a:lnTo>
                <a:lnTo>
                  <a:pt x="14138" y="13919"/>
                </a:lnTo>
                <a:lnTo>
                  <a:pt x="14162" y="13992"/>
                </a:lnTo>
                <a:lnTo>
                  <a:pt x="14211" y="14016"/>
                </a:lnTo>
                <a:lnTo>
                  <a:pt x="14259" y="14040"/>
                </a:lnTo>
                <a:lnTo>
                  <a:pt x="14381" y="14016"/>
                </a:lnTo>
                <a:lnTo>
                  <a:pt x="14503" y="13943"/>
                </a:lnTo>
                <a:lnTo>
                  <a:pt x="14697" y="13773"/>
                </a:lnTo>
                <a:lnTo>
                  <a:pt x="14819" y="13651"/>
                </a:lnTo>
                <a:lnTo>
                  <a:pt x="14941" y="13529"/>
                </a:lnTo>
                <a:lnTo>
                  <a:pt x="15160" y="13748"/>
                </a:lnTo>
                <a:lnTo>
                  <a:pt x="14989" y="13919"/>
                </a:lnTo>
                <a:lnTo>
                  <a:pt x="14795" y="14065"/>
                </a:lnTo>
                <a:lnTo>
                  <a:pt x="14722" y="14138"/>
                </a:lnTo>
                <a:lnTo>
                  <a:pt x="14673" y="14259"/>
                </a:lnTo>
                <a:lnTo>
                  <a:pt x="14673" y="14284"/>
                </a:lnTo>
                <a:lnTo>
                  <a:pt x="14697" y="14284"/>
                </a:lnTo>
                <a:lnTo>
                  <a:pt x="14770" y="14308"/>
                </a:lnTo>
                <a:lnTo>
                  <a:pt x="14819" y="14308"/>
                </a:lnTo>
                <a:lnTo>
                  <a:pt x="14941" y="14284"/>
                </a:lnTo>
                <a:lnTo>
                  <a:pt x="15062" y="14235"/>
                </a:lnTo>
                <a:lnTo>
                  <a:pt x="15184" y="14162"/>
                </a:lnTo>
                <a:lnTo>
                  <a:pt x="15281" y="14089"/>
                </a:lnTo>
                <a:lnTo>
                  <a:pt x="15379" y="13992"/>
                </a:lnTo>
                <a:lnTo>
                  <a:pt x="15573" y="14186"/>
                </a:lnTo>
                <a:lnTo>
                  <a:pt x="15452" y="14284"/>
                </a:lnTo>
                <a:lnTo>
                  <a:pt x="15330" y="14381"/>
                </a:lnTo>
                <a:lnTo>
                  <a:pt x="15184" y="14503"/>
                </a:lnTo>
                <a:lnTo>
                  <a:pt x="15111" y="14576"/>
                </a:lnTo>
                <a:lnTo>
                  <a:pt x="15038" y="14673"/>
                </a:lnTo>
                <a:lnTo>
                  <a:pt x="15038" y="14746"/>
                </a:lnTo>
                <a:lnTo>
                  <a:pt x="15062" y="14795"/>
                </a:lnTo>
                <a:lnTo>
                  <a:pt x="15111" y="14843"/>
                </a:lnTo>
                <a:lnTo>
                  <a:pt x="15184" y="14843"/>
                </a:lnTo>
                <a:lnTo>
                  <a:pt x="15257" y="14819"/>
                </a:lnTo>
                <a:lnTo>
                  <a:pt x="15354" y="14770"/>
                </a:lnTo>
                <a:lnTo>
                  <a:pt x="15500" y="14649"/>
                </a:lnTo>
                <a:lnTo>
                  <a:pt x="15646" y="14527"/>
                </a:lnTo>
                <a:lnTo>
                  <a:pt x="15792" y="14405"/>
                </a:lnTo>
                <a:lnTo>
                  <a:pt x="15987" y="14649"/>
                </a:lnTo>
                <a:lnTo>
                  <a:pt x="15890" y="14722"/>
                </a:lnTo>
                <a:lnTo>
                  <a:pt x="15744" y="14892"/>
                </a:lnTo>
                <a:lnTo>
                  <a:pt x="15598" y="15087"/>
                </a:lnTo>
                <a:lnTo>
                  <a:pt x="15573" y="15111"/>
                </a:lnTo>
                <a:lnTo>
                  <a:pt x="15598" y="15135"/>
                </a:lnTo>
                <a:lnTo>
                  <a:pt x="15622" y="15160"/>
                </a:lnTo>
                <a:lnTo>
                  <a:pt x="15646" y="15160"/>
                </a:lnTo>
                <a:lnTo>
                  <a:pt x="15865" y="15038"/>
                </a:lnTo>
                <a:lnTo>
                  <a:pt x="16036" y="14916"/>
                </a:lnTo>
                <a:lnTo>
                  <a:pt x="16133" y="14868"/>
                </a:lnTo>
                <a:lnTo>
                  <a:pt x="16230" y="15014"/>
                </a:lnTo>
                <a:lnTo>
                  <a:pt x="16084" y="15135"/>
                </a:lnTo>
                <a:lnTo>
                  <a:pt x="15914" y="15306"/>
                </a:lnTo>
                <a:lnTo>
                  <a:pt x="15768" y="15476"/>
                </a:lnTo>
                <a:lnTo>
                  <a:pt x="15744" y="15524"/>
                </a:lnTo>
                <a:lnTo>
                  <a:pt x="15744" y="15573"/>
                </a:lnTo>
                <a:lnTo>
                  <a:pt x="15792" y="15622"/>
                </a:lnTo>
                <a:lnTo>
                  <a:pt x="15865" y="15670"/>
                </a:lnTo>
                <a:lnTo>
                  <a:pt x="15938" y="15646"/>
                </a:lnTo>
                <a:lnTo>
                  <a:pt x="16109" y="15524"/>
                </a:lnTo>
                <a:lnTo>
                  <a:pt x="16303" y="15403"/>
                </a:lnTo>
                <a:lnTo>
                  <a:pt x="16376" y="15330"/>
                </a:lnTo>
                <a:lnTo>
                  <a:pt x="16425" y="15500"/>
                </a:lnTo>
                <a:lnTo>
                  <a:pt x="16449" y="15695"/>
                </a:lnTo>
                <a:lnTo>
                  <a:pt x="16376" y="15719"/>
                </a:lnTo>
                <a:lnTo>
                  <a:pt x="16255" y="15841"/>
                </a:lnTo>
                <a:lnTo>
                  <a:pt x="16206" y="15938"/>
                </a:lnTo>
                <a:lnTo>
                  <a:pt x="16182" y="16011"/>
                </a:lnTo>
                <a:lnTo>
                  <a:pt x="16157" y="16060"/>
                </a:lnTo>
                <a:lnTo>
                  <a:pt x="16206" y="16108"/>
                </a:lnTo>
                <a:lnTo>
                  <a:pt x="16255" y="16133"/>
                </a:lnTo>
                <a:lnTo>
                  <a:pt x="16303" y="16133"/>
                </a:lnTo>
                <a:lnTo>
                  <a:pt x="16401" y="16108"/>
                </a:lnTo>
                <a:lnTo>
                  <a:pt x="16401" y="16108"/>
                </a:lnTo>
                <a:lnTo>
                  <a:pt x="16328" y="16327"/>
                </a:lnTo>
                <a:lnTo>
                  <a:pt x="16255" y="16449"/>
                </a:lnTo>
                <a:lnTo>
                  <a:pt x="16157" y="16546"/>
                </a:lnTo>
                <a:lnTo>
                  <a:pt x="16060" y="16619"/>
                </a:lnTo>
                <a:lnTo>
                  <a:pt x="15963" y="16668"/>
                </a:lnTo>
                <a:lnTo>
                  <a:pt x="15841" y="16692"/>
                </a:lnTo>
                <a:lnTo>
                  <a:pt x="15719" y="16692"/>
                </a:lnTo>
                <a:lnTo>
                  <a:pt x="15598" y="16668"/>
                </a:lnTo>
                <a:lnTo>
                  <a:pt x="15452" y="16644"/>
                </a:lnTo>
                <a:lnTo>
                  <a:pt x="15160" y="16522"/>
                </a:lnTo>
                <a:lnTo>
                  <a:pt x="14843" y="16327"/>
                </a:lnTo>
                <a:lnTo>
                  <a:pt x="14527" y="16108"/>
                </a:lnTo>
                <a:lnTo>
                  <a:pt x="14186" y="15841"/>
                </a:lnTo>
                <a:lnTo>
                  <a:pt x="13870" y="15549"/>
                </a:lnTo>
                <a:lnTo>
                  <a:pt x="13554" y="15257"/>
                </a:lnTo>
                <a:lnTo>
                  <a:pt x="12970" y="14649"/>
                </a:lnTo>
                <a:lnTo>
                  <a:pt x="12167" y="13797"/>
                </a:lnTo>
                <a:lnTo>
                  <a:pt x="11291" y="12897"/>
                </a:lnTo>
                <a:lnTo>
                  <a:pt x="10439" y="11972"/>
                </a:lnTo>
                <a:lnTo>
                  <a:pt x="10001" y="11534"/>
                </a:lnTo>
                <a:lnTo>
                  <a:pt x="9539" y="11096"/>
                </a:lnTo>
                <a:lnTo>
                  <a:pt x="9076" y="10658"/>
                </a:lnTo>
                <a:lnTo>
                  <a:pt x="8614" y="10269"/>
                </a:lnTo>
                <a:lnTo>
                  <a:pt x="8566" y="10244"/>
                </a:lnTo>
                <a:lnTo>
                  <a:pt x="9904" y="8638"/>
                </a:lnTo>
                <a:close/>
                <a:moveTo>
                  <a:pt x="1071" y="0"/>
                </a:moveTo>
                <a:lnTo>
                  <a:pt x="828" y="73"/>
                </a:lnTo>
                <a:lnTo>
                  <a:pt x="609" y="171"/>
                </a:lnTo>
                <a:lnTo>
                  <a:pt x="414" y="317"/>
                </a:lnTo>
                <a:lnTo>
                  <a:pt x="244" y="511"/>
                </a:lnTo>
                <a:lnTo>
                  <a:pt x="122" y="730"/>
                </a:lnTo>
                <a:lnTo>
                  <a:pt x="25" y="949"/>
                </a:lnTo>
                <a:lnTo>
                  <a:pt x="25" y="1071"/>
                </a:lnTo>
                <a:lnTo>
                  <a:pt x="25" y="1193"/>
                </a:lnTo>
                <a:lnTo>
                  <a:pt x="25" y="1314"/>
                </a:lnTo>
                <a:lnTo>
                  <a:pt x="49" y="1436"/>
                </a:lnTo>
                <a:lnTo>
                  <a:pt x="25" y="1777"/>
                </a:lnTo>
                <a:lnTo>
                  <a:pt x="1" y="2117"/>
                </a:lnTo>
                <a:lnTo>
                  <a:pt x="25" y="2215"/>
                </a:lnTo>
                <a:lnTo>
                  <a:pt x="74" y="2263"/>
                </a:lnTo>
                <a:lnTo>
                  <a:pt x="147" y="2288"/>
                </a:lnTo>
                <a:lnTo>
                  <a:pt x="244" y="2263"/>
                </a:lnTo>
                <a:lnTo>
                  <a:pt x="341" y="2239"/>
                </a:lnTo>
                <a:lnTo>
                  <a:pt x="317" y="2896"/>
                </a:lnTo>
                <a:lnTo>
                  <a:pt x="341" y="2993"/>
                </a:lnTo>
                <a:lnTo>
                  <a:pt x="414" y="3042"/>
                </a:lnTo>
                <a:lnTo>
                  <a:pt x="560" y="3042"/>
                </a:lnTo>
                <a:lnTo>
                  <a:pt x="658" y="3018"/>
                </a:lnTo>
                <a:lnTo>
                  <a:pt x="658" y="3285"/>
                </a:lnTo>
                <a:lnTo>
                  <a:pt x="658" y="3431"/>
                </a:lnTo>
                <a:lnTo>
                  <a:pt x="682" y="3529"/>
                </a:lnTo>
                <a:lnTo>
                  <a:pt x="731" y="3650"/>
                </a:lnTo>
                <a:lnTo>
                  <a:pt x="779" y="3723"/>
                </a:lnTo>
                <a:lnTo>
                  <a:pt x="876" y="3748"/>
                </a:lnTo>
                <a:lnTo>
                  <a:pt x="998" y="3772"/>
                </a:lnTo>
                <a:lnTo>
                  <a:pt x="949" y="3942"/>
                </a:lnTo>
                <a:lnTo>
                  <a:pt x="949" y="4137"/>
                </a:lnTo>
                <a:lnTo>
                  <a:pt x="949" y="4332"/>
                </a:lnTo>
                <a:lnTo>
                  <a:pt x="998" y="4526"/>
                </a:lnTo>
                <a:lnTo>
                  <a:pt x="1047" y="4575"/>
                </a:lnTo>
                <a:lnTo>
                  <a:pt x="1095" y="4624"/>
                </a:lnTo>
                <a:lnTo>
                  <a:pt x="1168" y="4648"/>
                </a:lnTo>
                <a:lnTo>
                  <a:pt x="1241" y="4624"/>
                </a:lnTo>
                <a:lnTo>
                  <a:pt x="1339" y="4551"/>
                </a:lnTo>
                <a:lnTo>
                  <a:pt x="1363" y="4745"/>
                </a:lnTo>
                <a:lnTo>
                  <a:pt x="1436" y="4916"/>
                </a:lnTo>
                <a:lnTo>
                  <a:pt x="1533" y="5086"/>
                </a:lnTo>
                <a:lnTo>
                  <a:pt x="1655" y="5232"/>
                </a:lnTo>
                <a:lnTo>
                  <a:pt x="1728" y="5281"/>
                </a:lnTo>
                <a:lnTo>
                  <a:pt x="1801" y="5281"/>
                </a:lnTo>
                <a:lnTo>
                  <a:pt x="1874" y="5256"/>
                </a:lnTo>
                <a:lnTo>
                  <a:pt x="1850" y="5378"/>
                </a:lnTo>
                <a:lnTo>
                  <a:pt x="1874" y="5500"/>
                </a:lnTo>
                <a:lnTo>
                  <a:pt x="1923" y="5621"/>
                </a:lnTo>
                <a:lnTo>
                  <a:pt x="1996" y="5719"/>
                </a:lnTo>
                <a:lnTo>
                  <a:pt x="2093" y="5792"/>
                </a:lnTo>
                <a:lnTo>
                  <a:pt x="2190" y="5840"/>
                </a:lnTo>
                <a:lnTo>
                  <a:pt x="2263" y="5840"/>
                </a:lnTo>
                <a:lnTo>
                  <a:pt x="2361" y="5816"/>
                </a:lnTo>
                <a:lnTo>
                  <a:pt x="2458" y="5986"/>
                </a:lnTo>
                <a:lnTo>
                  <a:pt x="2434" y="6084"/>
                </a:lnTo>
                <a:lnTo>
                  <a:pt x="2434" y="6181"/>
                </a:lnTo>
                <a:lnTo>
                  <a:pt x="2482" y="6424"/>
                </a:lnTo>
                <a:lnTo>
                  <a:pt x="2531" y="6473"/>
                </a:lnTo>
                <a:lnTo>
                  <a:pt x="2580" y="6522"/>
                </a:lnTo>
                <a:lnTo>
                  <a:pt x="2653" y="6522"/>
                </a:lnTo>
                <a:lnTo>
                  <a:pt x="2726" y="6473"/>
                </a:lnTo>
                <a:lnTo>
                  <a:pt x="2823" y="6424"/>
                </a:lnTo>
                <a:lnTo>
                  <a:pt x="2847" y="6546"/>
                </a:lnTo>
                <a:lnTo>
                  <a:pt x="2896" y="6643"/>
                </a:lnTo>
                <a:lnTo>
                  <a:pt x="2969" y="6741"/>
                </a:lnTo>
                <a:lnTo>
                  <a:pt x="3042" y="6838"/>
                </a:lnTo>
                <a:lnTo>
                  <a:pt x="3139" y="6887"/>
                </a:lnTo>
                <a:lnTo>
                  <a:pt x="3261" y="6911"/>
                </a:lnTo>
                <a:lnTo>
                  <a:pt x="3383" y="6911"/>
                </a:lnTo>
                <a:lnTo>
                  <a:pt x="3529" y="6887"/>
                </a:lnTo>
                <a:lnTo>
                  <a:pt x="3553" y="6887"/>
                </a:lnTo>
                <a:lnTo>
                  <a:pt x="3553" y="6911"/>
                </a:lnTo>
                <a:lnTo>
                  <a:pt x="3529" y="6984"/>
                </a:lnTo>
                <a:lnTo>
                  <a:pt x="3504" y="7130"/>
                </a:lnTo>
                <a:lnTo>
                  <a:pt x="3504" y="7252"/>
                </a:lnTo>
                <a:lnTo>
                  <a:pt x="3529" y="7276"/>
                </a:lnTo>
                <a:lnTo>
                  <a:pt x="3553" y="7325"/>
                </a:lnTo>
                <a:lnTo>
                  <a:pt x="3626" y="7349"/>
                </a:lnTo>
                <a:lnTo>
                  <a:pt x="3723" y="7349"/>
                </a:lnTo>
                <a:lnTo>
                  <a:pt x="3845" y="7300"/>
                </a:lnTo>
                <a:lnTo>
                  <a:pt x="3942" y="7252"/>
                </a:lnTo>
                <a:lnTo>
                  <a:pt x="3942" y="7373"/>
                </a:lnTo>
                <a:lnTo>
                  <a:pt x="3967" y="7470"/>
                </a:lnTo>
                <a:lnTo>
                  <a:pt x="3991" y="7568"/>
                </a:lnTo>
                <a:lnTo>
                  <a:pt x="4088" y="7641"/>
                </a:lnTo>
                <a:lnTo>
                  <a:pt x="4210" y="7689"/>
                </a:lnTo>
                <a:lnTo>
                  <a:pt x="4283" y="7714"/>
                </a:lnTo>
                <a:lnTo>
                  <a:pt x="4356" y="7689"/>
                </a:lnTo>
                <a:lnTo>
                  <a:pt x="4453" y="7641"/>
                </a:lnTo>
                <a:lnTo>
                  <a:pt x="4453" y="7762"/>
                </a:lnTo>
                <a:lnTo>
                  <a:pt x="4453" y="7884"/>
                </a:lnTo>
                <a:lnTo>
                  <a:pt x="4478" y="7933"/>
                </a:lnTo>
                <a:lnTo>
                  <a:pt x="4526" y="7981"/>
                </a:lnTo>
                <a:lnTo>
                  <a:pt x="4575" y="8030"/>
                </a:lnTo>
                <a:lnTo>
                  <a:pt x="4648" y="8054"/>
                </a:lnTo>
                <a:lnTo>
                  <a:pt x="4770" y="8103"/>
                </a:lnTo>
                <a:lnTo>
                  <a:pt x="4891" y="8079"/>
                </a:lnTo>
                <a:lnTo>
                  <a:pt x="5013" y="8054"/>
                </a:lnTo>
                <a:lnTo>
                  <a:pt x="5110" y="7981"/>
                </a:lnTo>
                <a:lnTo>
                  <a:pt x="5159" y="8079"/>
                </a:lnTo>
                <a:lnTo>
                  <a:pt x="5208" y="8103"/>
                </a:lnTo>
                <a:lnTo>
                  <a:pt x="5232" y="8127"/>
                </a:lnTo>
                <a:lnTo>
                  <a:pt x="5329" y="8103"/>
                </a:lnTo>
                <a:lnTo>
                  <a:pt x="5329" y="8127"/>
                </a:lnTo>
                <a:lnTo>
                  <a:pt x="5329" y="8152"/>
                </a:lnTo>
                <a:lnTo>
                  <a:pt x="5354" y="8152"/>
                </a:lnTo>
                <a:lnTo>
                  <a:pt x="5475" y="8103"/>
                </a:lnTo>
                <a:lnTo>
                  <a:pt x="5597" y="8054"/>
                </a:lnTo>
                <a:lnTo>
                  <a:pt x="5597" y="8225"/>
                </a:lnTo>
                <a:lnTo>
                  <a:pt x="5646" y="8298"/>
                </a:lnTo>
                <a:lnTo>
                  <a:pt x="5694" y="8346"/>
                </a:lnTo>
                <a:lnTo>
                  <a:pt x="5840" y="8444"/>
                </a:lnTo>
                <a:lnTo>
                  <a:pt x="5938" y="8492"/>
                </a:lnTo>
                <a:lnTo>
                  <a:pt x="6059" y="8492"/>
                </a:lnTo>
                <a:lnTo>
                  <a:pt x="6181" y="8468"/>
                </a:lnTo>
                <a:lnTo>
                  <a:pt x="6278" y="8419"/>
                </a:lnTo>
                <a:lnTo>
                  <a:pt x="6400" y="8492"/>
                </a:lnTo>
                <a:lnTo>
                  <a:pt x="6546" y="8565"/>
                </a:lnTo>
                <a:lnTo>
                  <a:pt x="6668" y="8687"/>
                </a:lnTo>
                <a:lnTo>
                  <a:pt x="3383" y="11729"/>
                </a:lnTo>
                <a:lnTo>
                  <a:pt x="1947" y="13067"/>
                </a:lnTo>
                <a:lnTo>
                  <a:pt x="1314" y="13627"/>
                </a:lnTo>
                <a:lnTo>
                  <a:pt x="1022" y="13943"/>
                </a:lnTo>
                <a:lnTo>
                  <a:pt x="731" y="14259"/>
                </a:lnTo>
                <a:lnTo>
                  <a:pt x="585" y="14503"/>
                </a:lnTo>
                <a:lnTo>
                  <a:pt x="463" y="14770"/>
                </a:lnTo>
                <a:lnTo>
                  <a:pt x="341" y="15087"/>
                </a:lnTo>
                <a:lnTo>
                  <a:pt x="268" y="15403"/>
                </a:lnTo>
                <a:lnTo>
                  <a:pt x="268" y="15573"/>
                </a:lnTo>
                <a:lnTo>
                  <a:pt x="268" y="15719"/>
                </a:lnTo>
                <a:lnTo>
                  <a:pt x="268" y="15865"/>
                </a:lnTo>
                <a:lnTo>
                  <a:pt x="317" y="16011"/>
                </a:lnTo>
                <a:lnTo>
                  <a:pt x="366" y="16157"/>
                </a:lnTo>
                <a:lnTo>
                  <a:pt x="463" y="16279"/>
                </a:lnTo>
                <a:lnTo>
                  <a:pt x="560" y="16376"/>
                </a:lnTo>
                <a:lnTo>
                  <a:pt x="682" y="16473"/>
                </a:lnTo>
                <a:lnTo>
                  <a:pt x="731" y="16522"/>
                </a:lnTo>
                <a:lnTo>
                  <a:pt x="852" y="16644"/>
                </a:lnTo>
                <a:lnTo>
                  <a:pt x="974" y="16741"/>
                </a:lnTo>
                <a:lnTo>
                  <a:pt x="1095" y="16790"/>
                </a:lnTo>
                <a:lnTo>
                  <a:pt x="1241" y="16838"/>
                </a:lnTo>
                <a:lnTo>
                  <a:pt x="1387" y="16863"/>
                </a:lnTo>
                <a:lnTo>
                  <a:pt x="1679" y="16863"/>
                </a:lnTo>
                <a:lnTo>
                  <a:pt x="1850" y="16838"/>
                </a:lnTo>
                <a:lnTo>
                  <a:pt x="2142" y="16741"/>
                </a:lnTo>
                <a:lnTo>
                  <a:pt x="2434" y="16595"/>
                </a:lnTo>
                <a:lnTo>
                  <a:pt x="2701" y="16425"/>
                </a:lnTo>
                <a:lnTo>
                  <a:pt x="2920" y="16254"/>
                </a:lnTo>
                <a:lnTo>
                  <a:pt x="3285" y="15938"/>
                </a:lnTo>
                <a:lnTo>
                  <a:pt x="3650" y="15597"/>
                </a:lnTo>
                <a:lnTo>
                  <a:pt x="4356" y="14892"/>
                </a:lnTo>
                <a:lnTo>
                  <a:pt x="5694" y="13432"/>
                </a:lnTo>
                <a:lnTo>
                  <a:pt x="7057" y="11972"/>
                </a:lnTo>
                <a:lnTo>
                  <a:pt x="8371" y="10463"/>
                </a:lnTo>
                <a:lnTo>
                  <a:pt x="8833" y="11047"/>
                </a:lnTo>
                <a:lnTo>
                  <a:pt x="9320" y="11583"/>
                </a:lnTo>
                <a:lnTo>
                  <a:pt x="10342" y="12629"/>
                </a:lnTo>
                <a:lnTo>
                  <a:pt x="12386" y="14770"/>
                </a:lnTo>
                <a:lnTo>
                  <a:pt x="12775" y="15160"/>
                </a:lnTo>
                <a:lnTo>
                  <a:pt x="13237" y="15622"/>
                </a:lnTo>
                <a:lnTo>
                  <a:pt x="13773" y="16133"/>
                </a:lnTo>
                <a:lnTo>
                  <a:pt x="14065" y="16376"/>
                </a:lnTo>
                <a:lnTo>
                  <a:pt x="14357" y="16595"/>
                </a:lnTo>
                <a:lnTo>
                  <a:pt x="14649" y="16814"/>
                </a:lnTo>
                <a:lnTo>
                  <a:pt x="14965" y="16960"/>
                </a:lnTo>
                <a:lnTo>
                  <a:pt x="15257" y="17106"/>
                </a:lnTo>
                <a:lnTo>
                  <a:pt x="15549" y="17179"/>
                </a:lnTo>
                <a:lnTo>
                  <a:pt x="15695" y="17203"/>
                </a:lnTo>
                <a:lnTo>
                  <a:pt x="15963" y="17203"/>
                </a:lnTo>
                <a:lnTo>
                  <a:pt x="16084" y="17179"/>
                </a:lnTo>
                <a:lnTo>
                  <a:pt x="16230" y="17130"/>
                </a:lnTo>
                <a:lnTo>
                  <a:pt x="16352" y="17057"/>
                </a:lnTo>
                <a:lnTo>
                  <a:pt x="16474" y="16984"/>
                </a:lnTo>
                <a:lnTo>
                  <a:pt x="16595" y="16863"/>
                </a:lnTo>
                <a:lnTo>
                  <a:pt x="16741" y="16692"/>
                </a:lnTo>
                <a:lnTo>
                  <a:pt x="16863" y="16473"/>
                </a:lnTo>
                <a:lnTo>
                  <a:pt x="16936" y="16230"/>
                </a:lnTo>
                <a:lnTo>
                  <a:pt x="16984" y="15987"/>
                </a:lnTo>
                <a:lnTo>
                  <a:pt x="16984" y="15743"/>
                </a:lnTo>
                <a:lnTo>
                  <a:pt x="16960" y="15500"/>
                </a:lnTo>
                <a:lnTo>
                  <a:pt x="16911" y="15257"/>
                </a:lnTo>
                <a:lnTo>
                  <a:pt x="16838" y="15038"/>
                </a:lnTo>
                <a:lnTo>
                  <a:pt x="16668" y="14722"/>
                </a:lnTo>
                <a:lnTo>
                  <a:pt x="16425" y="14381"/>
                </a:lnTo>
                <a:lnTo>
                  <a:pt x="16157" y="14016"/>
                </a:lnTo>
                <a:lnTo>
                  <a:pt x="15865" y="13651"/>
                </a:lnTo>
                <a:lnTo>
                  <a:pt x="15549" y="13310"/>
                </a:lnTo>
                <a:lnTo>
                  <a:pt x="15233" y="12970"/>
                </a:lnTo>
                <a:lnTo>
                  <a:pt x="14673" y="12459"/>
                </a:lnTo>
                <a:lnTo>
                  <a:pt x="13967" y="11826"/>
                </a:lnTo>
                <a:lnTo>
                  <a:pt x="13262" y="11193"/>
                </a:lnTo>
                <a:lnTo>
                  <a:pt x="13286" y="11120"/>
                </a:lnTo>
                <a:lnTo>
                  <a:pt x="13286" y="11072"/>
                </a:lnTo>
                <a:lnTo>
                  <a:pt x="13262" y="11047"/>
                </a:lnTo>
                <a:lnTo>
                  <a:pt x="13189" y="11023"/>
                </a:lnTo>
                <a:lnTo>
                  <a:pt x="13091" y="11047"/>
                </a:lnTo>
                <a:lnTo>
                  <a:pt x="11631" y="9660"/>
                </a:lnTo>
                <a:lnTo>
                  <a:pt x="10196" y="8273"/>
                </a:lnTo>
                <a:lnTo>
                  <a:pt x="10707" y="7641"/>
                </a:lnTo>
                <a:lnTo>
                  <a:pt x="10828" y="7762"/>
                </a:lnTo>
                <a:lnTo>
                  <a:pt x="10974" y="7860"/>
                </a:lnTo>
                <a:lnTo>
                  <a:pt x="11120" y="7933"/>
                </a:lnTo>
                <a:lnTo>
                  <a:pt x="11291" y="8006"/>
                </a:lnTo>
                <a:lnTo>
                  <a:pt x="11461" y="8054"/>
                </a:lnTo>
                <a:lnTo>
                  <a:pt x="11631" y="8103"/>
                </a:lnTo>
                <a:lnTo>
                  <a:pt x="11996" y="8127"/>
                </a:lnTo>
                <a:lnTo>
                  <a:pt x="12264" y="8127"/>
                </a:lnTo>
                <a:lnTo>
                  <a:pt x="12532" y="8103"/>
                </a:lnTo>
                <a:lnTo>
                  <a:pt x="12799" y="8030"/>
                </a:lnTo>
                <a:lnTo>
                  <a:pt x="13067" y="7933"/>
                </a:lnTo>
                <a:lnTo>
                  <a:pt x="13310" y="7811"/>
                </a:lnTo>
                <a:lnTo>
                  <a:pt x="13554" y="7665"/>
                </a:lnTo>
                <a:lnTo>
                  <a:pt x="13773" y="7519"/>
                </a:lnTo>
                <a:lnTo>
                  <a:pt x="13992" y="7349"/>
                </a:lnTo>
                <a:lnTo>
                  <a:pt x="14235" y="7130"/>
                </a:lnTo>
                <a:lnTo>
                  <a:pt x="14478" y="6911"/>
                </a:lnTo>
                <a:lnTo>
                  <a:pt x="14697" y="6668"/>
                </a:lnTo>
                <a:lnTo>
                  <a:pt x="14892" y="6400"/>
                </a:lnTo>
                <a:lnTo>
                  <a:pt x="15281" y="5865"/>
                </a:lnTo>
                <a:lnTo>
                  <a:pt x="15622" y="5305"/>
                </a:lnTo>
                <a:lnTo>
                  <a:pt x="16011" y="4697"/>
                </a:lnTo>
                <a:lnTo>
                  <a:pt x="16376" y="4064"/>
                </a:lnTo>
                <a:lnTo>
                  <a:pt x="16692" y="3407"/>
                </a:lnTo>
                <a:lnTo>
                  <a:pt x="16960" y="2726"/>
                </a:lnTo>
                <a:lnTo>
                  <a:pt x="16984" y="2628"/>
                </a:lnTo>
                <a:lnTo>
                  <a:pt x="16960" y="2555"/>
                </a:lnTo>
                <a:lnTo>
                  <a:pt x="16960" y="2507"/>
                </a:lnTo>
                <a:lnTo>
                  <a:pt x="16960" y="2434"/>
                </a:lnTo>
                <a:lnTo>
                  <a:pt x="16911" y="2385"/>
                </a:lnTo>
                <a:lnTo>
                  <a:pt x="16863" y="2336"/>
                </a:lnTo>
                <a:lnTo>
                  <a:pt x="16814" y="2288"/>
                </a:lnTo>
                <a:lnTo>
                  <a:pt x="16692" y="2288"/>
                </a:lnTo>
                <a:lnTo>
                  <a:pt x="16644" y="2312"/>
                </a:lnTo>
                <a:lnTo>
                  <a:pt x="15646" y="3066"/>
                </a:lnTo>
                <a:lnTo>
                  <a:pt x="15160" y="3456"/>
                </a:lnTo>
                <a:lnTo>
                  <a:pt x="14649" y="3821"/>
                </a:lnTo>
                <a:lnTo>
                  <a:pt x="13919" y="4332"/>
                </a:lnTo>
                <a:lnTo>
                  <a:pt x="13919" y="4332"/>
                </a:lnTo>
                <a:lnTo>
                  <a:pt x="14746" y="3115"/>
                </a:lnTo>
                <a:lnTo>
                  <a:pt x="15476" y="2020"/>
                </a:lnTo>
                <a:lnTo>
                  <a:pt x="15671" y="1704"/>
                </a:lnTo>
                <a:lnTo>
                  <a:pt x="15768" y="1533"/>
                </a:lnTo>
                <a:lnTo>
                  <a:pt x="15817" y="1363"/>
                </a:lnTo>
                <a:lnTo>
                  <a:pt x="15890" y="1290"/>
                </a:lnTo>
                <a:lnTo>
                  <a:pt x="15963" y="1217"/>
                </a:lnTo>
                <a:lnTo>
                  <a:pt x="15987" y="1120"/>
                </a:lnTo>
                <a:lnTo>
                  <a:pt x="15963" y="1022"/>
                </a:lnTo>
                <a:lnTo>
                  <a:pt x="15890" y="949"/>
                </a:lnTo>
                <a:lnTo>
                  <a:pt x="15817" y="901"/>
                </a:lnTo>
                <a:lnTo>
                  <a:pt x="15744" y="876"/>
                </a:lnTo>
                <a:lnTo>
                  <a:pt x="15622" y="876"/>
                </a:lnTo>
                <a:lnTo>
                  <a:pt x="15549" y="949"/>
                </a:lnTo>
                <a:lnTo>
                  <a:pt x="14551" y="1777"/>
                </a:lnTo>
                <a:lnTo>
                  <a:pt x="13554" y="2580"/>
                </a:lnTo>
                <a:lnTo>
                  <a:pt x="13043" y="2920"/>
                </a:lnTo>
                <a:lnTo>
                  <a:pt x="12532" y="3310"/>
                </a:lnTo>
                <a:lnTo>
                  <a:pt x="12532" y="3310"/>
                </a:lnTo>
                <a:lnTo>
                  <a:pt x="12945" y="2653"/>
                </a:lnTo>
                <a:lnTo>
                  <a:pt x="13359" y="1996"/>
                </a:lnTo>
                <a:lnTo>
                  <a:pt x="13554" y="1752"/>
                </a:lnTo>
                <a:lnTo>
                  <a:pt x="13821" y="1436"/>
                </a:lnTo>
                <a:lnTo>
                  <a:pt x="13919" y="1290"/>
                </a:lnTo>
                <a:lnTo>
                  <a:pt x="14040" y="1120"/>
                </a:lnTo>
                <a:lnTo>
                  <a:pt x="14113" y="949"/>
                </a:lnTo>
                <a:lnTo>
                  <a:pt x="14162" y="779"/>
                </a:lnTo>
                <a:lnTo>
                  <a:pt x="14357" y="584"/>
                </a:lnTo>
                <a:lnTo>
                  <a:pt x="14430" y="487"/>
                </a:lnTo>
                <a:lnTo>
                  <a:pt x="14454" y="390"/>
                </a:lnTo>
                <a:lnTo>
                  <a:pt x="14430" y="292"/>
                </a:lnTo>
                <a:lnTo>
                  <a:pt x="14357" y="195"/>
                </a:lnTo>
                <a:lnTo>
                  <a:pt x="14284" y="146"/>
                </a:lnTo>
                <a:lnTo>
                  <a:pt x="14186" y="122"/>
                </a:lnTo>
                <a:lnTo>
                  <a:pt x="14065" y="122"/>
                </a:lnTo>
                <a:lnTo>
                  <a:pt x="13967" y="195"/>
                </a:lnTo>
                <a:lnTo>
                  <a:pt x="13554" y="560"/>
                </a:lnTo>
                <a:lnTo>
                  <a:pt x="13091" y="901"/>
                </a:lnTo>
                <a:lnTo>
                  <a:pt x="12629" y="1217"/>
                </a:lnTo>
                <a:lnTo>
                  <a:pt x="12142" y="1509"/>
                </a:lnTo>
                <a:lnTo>
                  <a:pt x="11680" y="1801"/>
                </a:lnTo>
                <a:lnTo>
                  <a:pt x="11193" y="2117"/>
                </a:lnTo>
                <a:lnTo>
                  <a:pt x="10755" y="2434"/>
                </a:lnTo>
                <a:lnTo>
                  <a:pt x="10317" y="2823"/>
                </a:lnTo>
                <a:lnTo>
                  <a:pt x="10147" y="2993"/>
                </a:lnTo>
                <a:lnTo>
                  <a:pt x="10001" y="3164"/>
                </a:lnTo>
                <a:lnTo>
                  <a:pt x="9855" y="3383"/>
                </a:lnTo>
                <a:lnTo>
                  <a:pt x="9733" y="3577"/>
                </a:lnTo>
                <a:lnTo>
                  <a:pt x="9612" y="3796"/>
                </a:lnTo>
                <a:lnTo>
                  <a:pt x="9514" y="4015"/>
                </a:lnTo>
                <a:lnTo>
                  <a:pt x="9417" y="4234"/>
                </a:lnTo>
                <a:lnTo>
                  <a:pt x="9368" y="4478"/>
                </a:lnTo>
                <a:lnTo>
                  <a:pt x="9320" y="4672"/>
                </a:lnTo>
                <a:lnTo>
                  <a:pt x="9295" y="4867"/>
                </a:lnTo>
                <a:lnTo>
                  <a:pt x="9295" y="5062"/>
                </a:lnTo>
                <a:lnTo>
                  <a:pt x="9295" y="5281"/>
                </a:lnTo>
                <a:lnTo>
                  <a:pt x="9344" y="5475"/>
                </a:lnTo>
                <a:lnTo>
                  <a:pt x="9393" y="5670"/>
                </a:lnTo>
                <a:lnTo>
                  <a:pt x="9441" y="5865"/>
                </a:lnTo>
                <a:lnTo>
                  <a:pt x="9539" y="6035"/>
                </a:lnTo>
                <a:lnTo>
                  <a:pt x="9514" y="6059"/>
                </a:lnTo>
                <a:lnTo>
                  <a:pt x="8760" y="6765"/>
                </a:lnTo>
                <a:lnTo>
                  <a:pt x="7422" y="5402"/>
                </a:lnTo>
                <a:lnTo>
                  <a:pt x="6059" y="4088"/>
                </a:lnTo>
                <a:lnTo>
                  <a:pt x="3358" y="1412"/>
                </a:lnTo>
                <a:lnTo>
                  <a:pt x="2872" y="925"/>
                </a:lnTo>
                <a:lnTo>
                  <a:pt x="2604" y="682"/>
                </a:lnTo>
                <a:lnTo>
                  <a:pt x="2336" y="438"/>
                </a:lnTo>
                <a:lnTo>
                  <a:pt x="2044" y="244"/>
                </a:lnTo>
                <a:lnTo>
                  <a:pt x="1898" y="171"/>
                </a:lnTo>
                <a:lnTo>
                  <a:pt x="1728" y="98"/>
                </a:lnTo>
                <a:lnTo>
                  <a:pt x="1582" y="49"/>
                </a:lnTo>
                <a:lnTo>
                  <a:pt x="14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932C0A-C38E-45C6-99E4-ABEAEF92A9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9884" y="1903570"/>
            <a:ext cx="3034397" cy="225472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716737048"/>
      </p:ext>
    </p:extLst>
  </p:cSld>
  <p:clrMapOvr>
    <a:masterClrMapping/>
  </p:clrMapOvr>
  <p:transition spd="slow" advClick="0" advTm="5000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1;p12">
            <a:extLst>
              <a:ext uri="{FF2B5EF4-FFF2-40B4-BE49-F238E27FC236}">
                <a16:creationId xmlns:a16="http://schemas.microsoft.com/office/drawing/2014/main" id="{47476CDF-579A-4384-81B1-B22F227AA87A}"/>
              </a:ext>
            </a:extLst>
          </p:cNvPr>
          <p:cNvSpPr txBox="1">
            <a:spLocks/>
          </p:cNvSpPr>
          <p:nvPr/>
        </p:nvSpPr>
        <p:spPr>
          <a:xfrm>
            <a:off x="466666" y="372987"/>
            <a:ext cx="4018934" cy="479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r>
              <a:rPr lang="hr-HR" sz="1800"/>
              <a:t>D</a:t>
            </a:r>
            <a:r>
              <a:rPr lang="en-US" sz="1800"/>
              <a:t>oma</a:t>
            </a:r>
            <a:r>
              <a:rPr lang="hr-HR" sz="1800"/>
              <a:t>či kruh</a:t>
            </a:r>
          </a:p>
        </p:txBody>
      </p:sp>
      <p:sp>
        <p:nvSpPr>
          <p:cNvPr id="8" name="Google Shape;711;p46">
            <a:extLst>
              <a:ext uri="{FF2B5EF4-FFF2-40B4-BE49-F238E27FC236}">
                <a16:creationId xmlns:a16="http://schemas.microsoft.com/office/drawing/2014/main" id="{10EF53FD-E498-40F8-8048-A936F083BEBD}"/>
              </a:ext>
            </a:extLst>
          </p:cNvPr>
          <p:cNvSpPr/>
          <p:nvPr/>
        </p:nvSpPr>
        <p:spPr>
          <a:xfrm>
            <a:off x="961222" y="448523"/>
            <a:ext cx="327938" cy="332166"/>
          </a:xfrm>
          <a:custGeom>
            <a:avLst/>
            <a:gdLst/>
            <a:ahLst/>
            <a:cxnLst/>
            <a:rect l="l" t="t" r="r" b="b"/>
            <a:pathLst>
              <a:path w="16985" h="17204" extrusionOk="0">
                <a:moveTo>
                  <a:pt x="8906" y="7252"/>
                </a:moveTo>
                <a:lnTo>
                  <a:pt x="8833" y="7349"/>
                </a:lnTo>
                <a:lnTo>
                  <a:pt x="8784" y="7446"/>
                </a:lnTo>
                <a:lnTo>
                  <a:pt x="8760" y="7616"/>
                </a:lnTo>
                <a:lnTo>
                  <a:pt x="8784" y="7689"/>
                </a:lnTo>
                <a:lnTo>
                  <a:pt x="8809" y="7762"/>
                </a:lnTo>
                <a:lnTo>
                  <a:pt x="8833" y="7787"/>
                </a:lnTo>
                <a:lnTo>
                  <a:pt x="8882" y="7811"/>
                </a:lnTo>
                <a:lnTo>
                  <a:pt x="8955" y="7811"/>
                </a:lnTo>
                <a:lnTo>
                  <a:pt x="9028" y="7738"/>
                </a:lnTo>
                <a:lnTo>
                  <a:pt x="9052" y="7714"/>
                </a:lnTo>
                <a:lnTo>
                  <a:pt x="9028" y="7665"/>
                </a:lnTo>
                <a:lnTo>
                  <a:pt x="8979" y="7470"/>
                </a:lnTo>
                <a:lnTo>
                  <a:pt x="8979" y="7397"/>
                </a:lnTo>
                <a:lnTo>
                  <a:pt x="8979" y="7300"/>
                </a:lnTo>
                <a:lnTo>
                  <a:pt x="8979" y="7276"/>
                </a:lnTo>
                <a:lnTo>
                  <a:pt x="8955" y="7252"/>
                </a:lnTo>
                <a:close/>
                <a:moveTo>
                  <a:pt x="1363" y="414"/>
                </a:moveTo>
                <a:lnTo>
                  <a:pt x="1533" y="463"/>
                </a:lnTo>
                <a:lnTo>
                  <a:pt x="1728" y="560"/>
                </a:lnTo>
                <a:lnTo>
                  <a:pt x="1898" y="657"/>
                </a:lnTo>
                <a:lnTo>
                  <a:pt x="2190" y="876"/>
                </a:lnTo>
                <a:lnTo>
                  <a:pt x="2750" y="1363"/>
                </a:lnTo>
                <a:lnTo>
                  <a:pt x="3261" y="1874"/>
                </a:lnTo>
                <a:lnTo>
                  <a:pt x="4283" y="2945"/>
                </a:lnTo>
                <a:lnTo>
                  <a:pt x="6327" y="5013"/>
                </a:lnTo>
                <a:lnTo>
                  <a:pt x="8395" y="7106"/>
                </a:lnTo>
                <a:lnTo>
                  <a:pt x="6984" y="8395"/>
                </a:lnTo>
                <a:lnTo>
                  <a:pt x="6887" y="8298"/>
                </a:lnTo>
                <a:lnTo>
                  <a:pt x="6765" y="8225"/>
                </a:lnTo>
                <a:lnTo>
                  <a:pt x="6668" y="8176"/>
                </a:lnTo>
                <a:lnTo>
                  <a:pt x="6570" y="8152"/>
                </a:lnTo>
                <a:lnTo>
                  <a:pt x="6497" y="8127"/>
                </a:lnTo>
                <a:lnTo>
                  <a:pt x="6424" y="8054"/>
                </a:lnTo>
                <a:lnTo>
                  <a:pt x="6351" y="8030"/>
                </a:lnTo>
                <a:lnTo>
                  <a:pt x="6303" y="8030"/>
                </a:lnTo>
                <a:lnTo>
                  <a:pt x="6230" y="8054"/>
                </a:lnTo>
                <a:lnTo>
                  <a:pt x="6181" y="8103"/>
                </a:lnTo>
                <a:lnTo>
                  <a:pt x="6084" y="8200"/>
                </a:lnTo>
                <a:lnTo>
                  <a:pt x="6011" y="8249"/>
                </a:lnTo>
                <a:lnTo>
                  <a:pt x="5938" y="8225"/>
                </a:lnTo>
                <a:lnTo>
                  <a:pt x="5889" y="8152"/>
                </a:lnTo>
                <a:lnTo>
                  <a:pt x="5816" y="7981"/>
                </a:lnTo>
                <a:lnTo>
                  <a:pt x="5767" y="7835"/>
                </a:lnTo>
                <a:lnTo>
                  <a:pt x="5694" y="7787"/>
                </a:lnTo>
                <a:lnTo>
                  <a:pt x="5646" y="7787"/>
                </a:lnTo>
                <a:lnTo>
                  <a:pt x="5500" y="7860"/>
                </a:lnTo>
                <a:lnTo>
                  <a:pt x="5402" y="7981"/>
                </a:lnTo>
                <a:lnTo>
                  <a:pt x="5305" y="7787"/>
                </a:lnTo>
                <a:lnTo>
                  <a:pt x="5232" y="7616"/>
                </a:lnTo>
                <a:lnTo>
                  <a:pt x="5208" y="7568"/>
                </a:lnTo>
                <a:lnTo>
                  <a:pt x="5159" y="7543"/>
                </a:lnTo>
                <a:lnTo>
                  <a:pt x="5086" y="7543"/>
                </a:lnTo>
                <a:lnTo>
                  <a:pt x="5013" y="7568"/>
                </a:lnTo>
                <a:lnTo>
                  <a:pt x="4964" y="7641"/>
                </a:lnTo>
                <a:lnTo>
                  <a:pt x="4672" y="7616"/>
                </a:lnTo>
                <a:lnTo>
                  <a:pt x="4672" y="7495"/>
                </a:lnTo>
                <a:lnTo>
                  <a:pt x="4648" y="7422"/>
                </a:lnTo>
                <a:lnTo>
                  <a:pt x="4575" y="7373"/>
                </a:lnTo>
                <a:lnTo>
                  <a:pt x="4526" y="7349"/>
                </a:lnTo>
                <a:lnTo>
                  <a:pt x="4453" y="7373"/>
                </a:lnTo>
                <a:lnTo>
                  <a:pt x="4332" y="7446"/>
                </a:lnTo>
                <a:lnTo>
                  <a:pt x="4283" y="7470"/>
                </a:lnTo>
                <a:lnTo>
                  <a:pt x="4210" y="7495"/>
                </a:lnTo>
                <a:lnTo>
                  <a:pt x="4161" y="7470"/>
                </a:lnTo>
                <a:lnTo>
                  <a:pt x="4161" y="7422"/>
                </a:lnTo>
                <a:lnTo>
                  <a:pt x="4161" y="7276"/>
                </a:lnTo>
                <a:lnTo>
                  <a:pt x="4210" y="7081"/>
                </a:lnTo>
                <a:lnTo>
                  <a:pt x="4210" y="7008"/>
                </a:lnTo>
                <a:lnTo>
                  <a:pt x="4161" y="6960"/>
                </a:lnTo>
                <a:lnTo>
                  <a:pt x="4113" y="6935"/>
                </a:lnTo>
                <a:lnTo>
                  <a:pt x="4064" y="6960"/>
                </a:lnTo>
                <a:lnTo>
                  <a:pt x="3967" y="7008"/>
                </a:lnTo>
                <a:lnTo>
                  <a:pt x="3845" y="7081"/>
                </a:lnTo>
                <a:lnTo>
                  <a:pt x="3748" y="7081"/>
                </a:lnTo>
                <a:lnTo>
                  <a:pt x="3699" y="7033"/>
                </a:lnTo>
                <a:lnTo>
                  <a:pt x="3699" y="6960"/>
                </a:lnTo>
                <a:lnTo>
                  <a:pt x="3723" y="6838"/>
                </a:lnTo>
                <a:lnTo>
                  <a:pt x="3675" y="6741"/>
                </a:lnTo>
                <a:lnTo>
                  <a:pt x="3650" y="6716"/>
                </a:lnTo>
                <a:lnTo>
                  <a:pt x="3602" y="6716"/>
                </a:lnTo>
                <a:lnTo>
                  <a:pt x="3456" y="6765"/>
                </a:lnTo>
                <a:lnTo>
                  <a:pt x="3334" y="6741"/>
                </a:lnTo>
                <a:lnTo>
                  <a:pt x="3237" y="6692"/>
                </a:lnTo>
                <a:lnTo>
                  <a:pt x="3164" y="6619"/>
                </a:lnTo>
                <a:lnTo>
                  <a:pt x="3115" y="6522"/>
                </a:lnTo>
                <a:lnTo>
                  <a:pt x="3091" y="6424"/>
                </a:lnTo>
                <a:lnTo>
                  <a:pt x="3091" y="6303"/>
                </a:lnTo>
                <a:lnTo>
                  <a:pt x="3115" y="6205"/>
                </a:lnTo>
                <a:lnTo>
                  <a:pt x="3139" y="6132"/>
                </a:lnTo>
                <a:lnTo>
                  <a:pt x="3091" y="6059"/>
                </a:lnTo>
                <a:lnTo>
                  <a:pt x="3018" y="6035"/>
                </a:lnTo>
                <a:lnTo>
                  <a:pt x="2945" y="6035"/>
                </a:lnTo>
                <a:lnTo>
                  <a:pt x="2823" y="6084"/>
                </a:lnTo>
                <a:lnTo>
                  <a:pt x="2701" y="6132"/>
                </a:lnTo>
                <a:lnTo>
                  <a:pt x="2653" y="6059"/>
                </a:lnTo>
                <a:lnTo>
                  <a:pt x="2604" y="5962"/>
                </a:lnTo>
                <a:lnTo>
                  <a:pt x="2604" y="5767"/>
                </a:lnTo>
                <a:lnTo>
                  <a:pt x="2580" y="5573"/>
                </a:lnTo>
                <a:lnTo>
                  <a:pt x="2531" y="5524"/>
                </a:lnTo>
                <a:lnTo>
                  <a:pt x="2482" y="5500"/>
                </a:lnTo>
                <a:lnTo>
                  <a:pt x="2409" y="5500"/>
                </a:lnTo>
                <a:lnTo>
                  <a:pt x="2361" y="5524"/>
                </a:lnTo>
                <a:lnTo>
                  <a:pt x="2263" y="5427"/>
                </a:lnTo>
                <a:lnTo>
                  <a:pt x="2190" y="5305"/>
                </a:lnTo>
                <a:lnTo>
                  <a:pt x="2190" y="5183"/>
                </a:lnTo>
                <a:lnTo>
                  <a:pt x="2215" y="5062"/>
                </a:lnTo>
                <a:lnTo>
                  <a:pt x="2215" y="4989"/>
                </a:lnTo>
                <a:lnTo>
                  <a:pt x="2190" y="4916"/>
                </a:lnTo>
                <a:lnTo>
                  <a:pt x="2117" y="4867"/>
                </a:lnTo>
                <a:lnTo>
                  <a:pt x="2020" y="4867"/>
                </a:lnTo>
                <a:lnTo>
                  <a:pt x="1898" y="4891"/>
                </a:lnTo>
                <a:lnTo>
                  <a:pt x="1801" y="4867"/>
                </a:lnTo>
                <a:lnTo>
                  <a:pt x="1752" y="4794"/>
                </a:lnTo>
                <a:lnTo>
                  <a:pt x="1704" y="4697"/>
                </a:lnTo>
                <a:lnTo>
                  <a:pt x="1655" y="4575"/>
                </a:lnTo>
                <a:lnTo>
                  <a:pt x="1655" y="4453"/>
                </a:lnTo>
                <a:lnTo>
                  <a:pt x="1655" y="4234"/>
                </a:lnTo>
                <a:lnTo>
                  <a:pt x="1655" y="4186"/>
                </a:lnTo>
                <a:lnTo>
                  <a:pt x="1631" y="4137"/>
                </a:lnTo>
                <a:lnTo>
                  <a:pt x="1582" y="4088"/>
                </a:lnTo>
                <a:lnTo>
                  <a:pt x="1558" y="4088"/>
                </a:lnTo>
                <a:lnTo>
                  <a:pt x="1460" y="4064"/>
                </a:lnTo>
                <a:lnTo>
                  <a:pt x="1363" y="4113"/>
                </a:lnTo>
                <a:lnTo>
                  <a:pt x="1266" y="4186"/>
                </a:lnTo>
                <a:lnTo>
                  <a:pt x="1217" y="3942"/>
                </a:lnTo>
                <a:lnTo>
                  <a:pt x="1193" y="3699"/>
                </a:lnTo>
                <a:lnTo>
                  <a:pt x="1193" y="3650"/>
                </a:lnTo>
                <a:lnTo>
                  <a:pt x="1144" y="3626"/>
                </a:lnTo>
                <a:lnTo>
                  <a:pt x="1095" y="3602"/>
                </a:lnTo>
                <a:lnTo>
                  <a:pt x="974" y="3602"/>
                </a:lnTo>
                <a:lnTo>
                  <a:pt x="925" y="3529"/>
                </a:lnTo>
                <a:lnTo>
                  <a:pt x="925" y="3431"/>
                </a:lnTo>
                <a:lnTo>
                  <a:pt x="925" y="3310"/>
                </a:lnTo>
                <a:lnTo>
                  <a:pt x="949" y="3042"/>
                </a:lnTo>
                <a:lnTo>
                  <a:pt x="974" y="2896"/>
                </a:lnTo>
                <a:lnTo>
                  <a:pt x="974" y="2823"/>
                </a:lnTo>
                <a:lnTo>
                  <a:pt x="949" y="2774"/>
                </a:lnTo>
                <a:lnTo>
                  <a:pt x="925" y="2726"/>
                </a:lnTo>
                <a:lnTo>
                  <a:pt x="852" y="2701"/>
                </a:lnTo>
                <a:lnTo>
                  <a:pt x="658" y="2701"/>
                </a:lnTo>
                <a:lnTo>
                  <a:pt x="682" y="2044"/>
                </a:lnTo>
                <a:lnTo>
                  <a:pt x="658" y="1971"/>
                </a:lnTo>
                <a:lnTo>
                  <a:pt x="633" y="1923"/>
                </a:lnTo>
                <a:lnTo>
                  <a:pt x="585" y="1898"/>
                </a:lnTo>
                <a:lnTo>
                  <a:pt x="512" y="1874"/>
                </a:lnTo>
                <a:lnTo>
                  <a:pt x="317" y="1898"/>
                </a:lnTo>
                <a:lnTo>
                  <a:pt x="317" y="1704"/>
                </a:lnTo>
                <a:lnTo>
                  <a:pt x="293" y="1509"/>
                </a:lnTo>
                <a:lnTo>
                  <a:pt x="317" y="1460"/>
                </a:lnTo>
                <a:lnTo>
                  <a:pt x="366" y="1193"/>
                </a:lnTo>
                <a:lnTo>
                  <a:pt x="463" y="949"/>
                </a:lnTo>
                <a:lnTo>
                  <a:pt x="536" y="828"/>
                </a:lnTo>
                <a:lnTo>
                  <a:pt x="609" y="730"/>
                </a:lnTo>
                <a:lnTo>
                  <a:pt x="706" y="633"/>
                </a:lnTo>
                <a:lnTo>
                  <a:pt x="828" y="536"/>
                </a:lnTo>
                <a:lnTo>
                  <a:pt x="998" y="463"/>
                </a:lnTo>
                <a:lnTo>
                  <a:pt x="1168" y="414"/>
                </a:lnTo>
                <a:close/>
                <a:moveTo>
                  <a:pt x="1241" y="14357"/>
                </a:moveTo>
                <a:lnTo>
                  <a:pt x="1266" y="14527"/>
                </a:lnTo>
                <a:lnTo>
                  <a:pt x="1339" y="14770"/>
                </a:lnTo>
                <a:lnTo>
                  <a:pt x="1266" y="14795"/>
                </a:lnTo>
                <a:lnTo>
                  <a:pt x="1193" y="14843"/>
                </a:lnTo>
                <a:lnTo>
                  <a:pt x="1071" y="14624"/>
                </a:lnTo>
                <a:lnTo>
                  <a:pt x="1047" y="14576"/>
                </a:lnTo>
                <a:lnTo>
                  <a:pt x="1241" y="14357"/>
                </a:lnTo>
                <a:close/>
                <a:moveTo>
                  <a:pt x="12970" y="1631"/>
                </a:moveTo>
                <a:lnTo>
                  <a:pt x="12629" y="2093"/>
                </a:lnTo>
                <a:lnTo>
                  <a:pt x="12313" y="2580"/>
                </a:lnTo>
                <a:lnTo>
                  <a:pt x="11996" y="3066"/>
                </a:lnTo>
                <a:lnTo>
                  <a:pt x="11729" y="3577"/>
                </a:lnTo>
                <a:lnTo>
                  <a:pt x="11680" y="3650"/>
                </a:lnTo>
                <a:lnTo>
                  <a:pt x="11680" y="3723"/>
                </a:lnTo>
                <a:lnTo>
                  <a:pt x="11680" y="3772"/>
                </a:lnTo>
                <a:lnTo>
                  <a:pt x="11704" y="3821"/>
                </a:lnTo>
                <a:lnTo>
                  <a:pt x="11802" y="3918"/>
                </a:lnTo>
                <a:lnTo>
                  <a:pt x="11899" y="3967"/>
                </a:lnTo>
                <a:lnTo>
                  <a:pt x="11875" y="4015"/>
                </a:lnTo>
                <a:lnTo>
                  <a:pt x="11899" y="4040"/>
                </a:lnTo>
                <a:lnTo>
                  <a:pt x="11899" y="4064"/>
                </a:lnTo>
                <a:lnTo>
                  <a:pt x="11948" y="4064"/>
                </a:lnTo>
                <a:lnTo>
                  <a:pt x="12215" y="4015"/>
                </a:lnTo>
                <a:lnTo>
                  <a:pt x="12483" y="3918"/>
                </a:lnTo>
                <a:lnTo>
                  <a:pt x="12751" y="3796"/>
                </a:lnTo>
                <a:lnTo>
                  <a:pt x="13018" y="3626"/>
                </a:lnTo>
                <a:lnTo>
                  <a:pt x="13505" y="3261"/>
                </a:lnTo>
                <a:lnTo>
                  <a:pt x="13943" y="2920"/>
                </a:lnTo>
                <a:lnTo>
                  <a:pt x="14722" y="2288"/>
                </a:lnTo>
                <a:lnTo>
                  <a:pt x="14722" y="2288"/>
                </a:lnTo>
                <a:lnTo>
                  <a:pt x="14430" y="2726"/>
                </a:lnTo>
                <a:lnTo>
                  <a:pt x="13675" y="3796"/>
                </a:lnTo>
                <a:lnTo>
                  <a:pt x="12945" y="4891"/>
                </a:lnTo>
                <a:lnTo>
                  <a:pt x="12897" y="4989"/>
                </a:lnTo>
                <a:lnTo>
                  <a:pt x="12921" y="5062"/>
                </a:lnTo>
                <a:lnTo>
                  <a:pt x="12945" y="5135"/>
                </a:lnTo>
                <a:lnTo>
                  <a:pt x="13018" y="5208"/>
                </a:lnTo>
                <a:lnTo>
                  <a:pt x="13091" y="5232"/>
                </a:lnTo>
                <a:lnTo>
                  <a:pt x="13164" y="5256"/>
                </a:lnTo>
                <a:lnTo>
                  <a:pt x="13262" y="5232"/>
                </a:lnTo>
                <a:lnTo>
                  <a:pt x="13335" y="5183"/>
                </a:lnTo>
                <a:lnTo>
                  <a:pt x="13481" y="5135"/>
                </a:lnTo>
                <a:lnTo>
                  <a:pt x="13602" y="5086"/>
                </a:lnTo>
                <a:lnTo>
                  <a:pt x="13846" y="4916"/>
                </a:lnTo>
                <a:lnTo>
                  <a:pt x="14381" y="4575"/>
                </a:lnTo>
                <a:lnTo>
                  <a:pt x="14892" y="4234"/>
                </a:lnTo>
                <a:lnTo>
                  <a:pt x="15476" y="3796"/>
                </a:lnTo>
                <a:lnTo>
                  <a:pt x="16084" y="3358"/>
                </a:lnTo>
                <a:lnTo>
                  <a:pt x="16084" y="3358"/>
                </a:lnTo>
                <a:lnTo>
                  <a:pt x="15646" y="4161"/>
                </a:lnTo>
                <a:lnTo>
                  <a:pt x="15208" y="4964"/>
                </a:lnTo>
                <a:lnTo>
                  <a:pt x="14965" y="5329"/>
                </a:lnTo>
                <a:lnTo>
                  <a:pt x="14697" y="5719"/>
                </a:lnTo>
                <a:lnTo>
                  <a:pt x="14430" y="6084"/>
                </a:lnTo>
                <a:lnTo>
                  <a:pt x="14138" y="6424"/>
                </a:lnTo>
                <a:lnTo>
                  <a:pt x="13967" y="6619"/>
                </a:lnTo>
                <a:lnTo>
                  <a:pt x="13797" y="6814"/>
                </a:lnTo>
                <a:lnTo>
                  <a:pt x="13602" y="6984"/>
                </a:lnTo>
                <a:lnTo>
                  <a:pt x="13383" y="7130"/>
                </a:lnTo>
                <a:lnTo>
                  <a:pt x="13164" y="7276"/>
                </a:lnTo>
                <a:lnTo>
                  <a:pt x="12945" y="7397"/>
                </a:lnTo>
                <a:lnTo>
                  <a:pt x="12702" y="7495"/>
                </a:lnTo>
                <a:lnTo>
                  <a:pt x="12459" y="7568"/>
                </a:lnTo>
                <a:lnTo>
                  <a:pt x="12240" y="7592"/>
                </a:lnTo>
                <a:lnTo>
                  <a:pt x="12021" y="7616"/>
                </a:lnTo>
                <a:lnTo>
                  <a:pt x="11826" y="7592"/>
                </a:lnTo>
                <a:lnTo>
                  <a:pt x="11607" y="7543"/>
                </a:lnTo>
                <a:lnTo>
                  <a:pt x="11242" y="7422"/>
                </a:lnTo>
                <a:lnTo>
                  <a:pt x="10828" y="7276"/>
                </a:lnTo>
                <a:lnTo>
                  <a:pt x="10780" y="7179"/>
                </a:lnTo>
                <a:lnTo>
                  <a:pt x="10682" y="7106"/>
                </a:lnTo>
                <a:lnTo>
                  <a:pt x="10561" y="7106"/>
                </a:lnTo>
                <a:lnTo>
                  <a:pt x="10512" y="7130"/>
                </a:lnTo>
                <a:lnTo>
                  <a:pt x="10463" y="7179"/>
                </a:lnTo>
                <a:lnTo>
                  <a:pt x="9393" y="8492"/>
                </a:lnTo>
                <a:lnTo>
                  <a:pt x="8322" y="9782"/>
                </a:lnTo>
                <a:lnTo>
                  <a:pt x="7227" y="11047"/>
                </a:lnTo>
                <a:lnTo>
                  <a:pt x="6108" y="12313"/>
                </a:lnTo>
                <a:lnTo>
                  <a:pt x="4916" y="13578"/>
                </a:lnTo>
                <a:lnTo>
                  <a:pt x="3723" y="14819"/>
                </a:lnTo>
                <a:lnTo>
                  <a:pt x="3139" y="15427"/>
                </a:lnTo>
                <a:lnTo>
                  <a:pt x="2823" y="15743"/>
                </a:lnTo>
                <a:lnTo>
                  <a:pt x="2507" y="16011"/>
                </a:lnTo>
                <a:lnTo>
                  <a:pt x="2312" y="16133"/>
                </a:lnTo>
                <a:lnTo>
                  <a:pt x="2142" y="16230"/>
                </a:lnTo>
                <a:lnTo>
                  <a:pt x="1947" y="16303"/>
                </a:lnTo>
                <a:lnTo>
                  <a:pt x="1752" y="16352"/>
                </a:lnTo>
                <a:lnTo>
                  <a:pt x="1558" y="16376"/>
                </a:lnTo>
                <a:lnTo>
                  <a:pt x="1363" y="16376"/>
                </a:lnTo>
                <a:lnTo>
                  <a:pt x="1168" y="16303"/>
                </a:lnTo>
                <a:lnTo>
                  <a:pt x="949" y="16230"/>
                </a:lnTo>
                <a:lnTo>
                  <a:pt x="876" y="16206"/>
                </a:lnTo>
                <a:lnTo>
                  <a:pt x="828" y="16206"/>
                </a:lnTo>
                <a:lnTo>
                  <a:pt x="779" y="16011"/>
                </a:lnTo>
                <a:lnTo>
                  <a:pt x="828" y="16060"/>
                </a:lnTo>
                <a:lnTo>
                  <a:pt x="901" y="16084"/>
                </a:lnTo>
                <a:lnTo>
                  <a:pt x="949" y="16084"/>
                </a:lnTo>
                <a:lnTo>
                  <a:pt x="998" y="16035"/>
                </a:lnTo>
                <a:lnTo>
                  <a:pt x="998" y="15962"/>
                </a:lnTo>
                <a:lnTo>
                  <a:pt x="925" y="15792"/>
                </a:lnTo>
                <a:lnTo>
                  <a:pt x="852" y="15646"/>
                </a:lnTo>
                <a:lnTo>
                  <a:pt x="779" y="15476"/>
                </a:lnTo>
                <a:lnTo>
                  <a:pt x="706" y="15330"/>
                </a:lnTo>
                <a:lnTo>
                  <a:pt x="779" y="15087"/>
                </a:lnTo>
                <a:lnTo>
                  <a:pt x="852" y="14892"/>
                </a:lnTo>
                <a:lnTo>
                  <a:pt x="876" y="14989"/>
                </a:lnTo>
                <a:lnTo>
                  <a:pt x="974" y="15257"/>
                </a:lnTo>
                <a:lnTo>
                  <a:pt x="1120" y="15500"/>
                </a:lnTo>
                <a:lnTo>
                  <a:pt x="1168" y="15549"/>
                </a:lnTo>
                <a:lnTo>
                  <a:pt x="1266" y="15646"/>
                </a:lnTo>
                <a:lnTo>
                  <a:pt x="1363" y="15719"/>
                </a:lnTo>
                <a:lnTo>
                  <a:pt x="1509" y="15743"/>
                </a:lnTo>
                <a:lnTo>
                  <a:pt x="1655" y="15768"/>
                </a:lnTo>
                <a:lnTo>
                  <a:pt x="1801" y="15743"/>
                </a:lnTo>
                <a:lnTo>
                  <a:pt x="1947" y="15719"/>
                </a:lnTo>
                <a:lnTo>
                  <a:pt x="2215" y="15646"/>
                </a:lnTo>
                <a:lnTo>
                  <a:pt x="2458" y="15500"/>
                </a:lnTo>
                <a:lnTo>
                  <a:pt x="2677" y="15354"/>
                </a:lnTo>
                <a:lnTo>
                  <a:pt x="2896" y="15184"/>
                </a:lnTo>
                <a:lnTo>
                  <a:pt x="3115" y="15014"/>
                </a:lnTo>
                <a:lnTo>
                  <a:pt x="3553" y="14624"/>
                </a:lnTo>
                <a:lnTo>
                  <a:pt x="3918" y="14259"/>
                </a:lnTo>
                <a:lnTo>
                  <a:pt x="4259" y="13870"/>
                </a:lnTo>
                <a:lnTo>
                  <a:pt x="4599" y="13481"/>
                </a:lnTo>
                <a:lnTo>
                  <a:pt x="4745" y="13262"/>
                </a:lnTo>
                <a:lnTo>
                  <a:pt x="4916" y="13067"/>
                </a:lnTo>
                <a:lnTo>
                  <a:pt x="4989" y="12945"/>
                </a:lnTo>
                <a:lnTo>
                  <a:pt x="5037" y="12824"/>
                </a:lnTo>
                <a:lnTo>
                  <a:pt x="5086" y="12702"/>
                </a:lnTo>
                <a:lnTo>
                  <a:pt x="5086" y="12580"/>
                </a:lnTo>
                <a:lnTo>
                  <a:pt x="5086" y="12532"/>
                </a:lnTo>
                <a:lnTo>
                  <a:pt x="5037" y="12507"/>
                </a:lnTo>
                <a:lnTo>
                  <a:pt x="4964" y="12507"/>
                </a:lnTo>
                <a:lnTo>
                  <a:pt x="4867" y="12580"/>
                </a:lnTo>
                <a:lnTo>
                  <a:pt x="4770" y="12653"/>
                </a:lnTo>
                <a:lnTo>
                  <a:pt x="4599" y="12848"/>
                </a:lnTo>
                <a:lnTo>
                  <a:pt x="4453" y="13067"/>
                </a:lnTo>
                <a:lnTo>
                  <a:pt x="4307" y="13262"/>
                </a:lnTo>
                <a:lnTo>
                  <a:pt x="3942" y="13700"/>
                </a:lnTo>
                <a:lnTo>
                  <a:pt x="3529" y="14089"/>
                </a:lnTo>
                <a:lnTo>
                  <a:pt x="3066" y="14503"/>
                </a:lnTo>
                <a:lnTo>
                  <a:pt x="2604" y="14892"/>
                </a:lnTo>
                <a:lnTo>
                  <a:pt x="2312" y="15111"/>
                </a:lnTo>
                <a:lnTo>
                  <a:pt x="2020" y="15306"/>
                </a:lnTo>
                <a:lnTo>
                  <a:pt x="1898" y="15354"/>
                </a:lnTo>
                <a:lnTo>
                  <a:pt x="1777" y="15379"/>
                </a:lnTo>
                <a:lnTo>
                  <a:pt x="1655" y="15379"/>
                </a:lnTo>
                <a:lnTo>
                  <a:pt x="1558" y="15330"/>
                </a:lnTo>
                <a:lnTo>
                  <a:pt x="1485" y="15281"/>
                </a:lnTo>
                <a:lnTo>
                  <a:pt x="1436" y="15184"/>
                </a:lnTo>
                <a:lnTo>
                  <a:pt x="1460" y="15087"/>
                </a:lnTo>
                <a:lnTo>
                  <a:pt x="1533" y="14941"/>
                </a:lnTo>
                <a:lnTo>
                  <a:pt x="1631" y="14941"/>
                </a:lnTo>
                <a:lnTo>
                  <a:pt x="1704" y="14892"/>
                </a:lnTo>
                <a:lnTo>
                  <a:pt x="1728" y="14819"/>
                </a:lnTo>
                <a:lnTo>
                  <a:pt x="1728" y="14770"/>
                </a:lnTo>
                <a:lnTo>
                  <a:pt x="1704" y="14673"/>
                </a:lnTo>
                <a:lnTo>
                  <a:pt x="1655" y="14551"/>
                </a:lnTo>
                <a:lnTo>
                  <a:pt x="1606" y="14454"/>
                </a:lnTo>
                <a:lnTo>
                  <a:pt x="1509" y="14308"/>
                </a:lnTo>
                <a:lnTo>
                  <a:pt x="1412" y="14162"/>
                </a:lnTo>
                <a:lnTo>
                  <a:pt x="1679" y="13919"/>
                </a:lnTo>
                <a:lnTo>
                  <a:pt x="1801" y="14405"/>
                </a:lnTo>
                <a:lnTo>
                  <a:pt x="1825" y="14478"/>
                </a:lnTo>
                <a:lnTo>
                  <a:pt x="1898" y="14527"/>
                </a:lnTo>
                <a:lnTo>
                  <a:pt x="2020" y="14527"/>
                </a:lnTo>
                <a:lnTo>
                  <a:pt x="2069" y="14503"/>
                </a:lnTo>
                <a:lnTo>
                  <a:pt x="2117" y="14454"/>
                </a:lnTo>
                <a:lnTo>
                  <a:pt x="2142" y="14381"/>
                </a:lnTo>
                <a:lnTo>
                  <a:pt x="2142" y="14308"/>
                </a:lnTo>
                <a:lnTo>
                  <a:pt x="2044" y="13992"/>
                </a:lnTo>
                <a:lnTo>
                  <a:pt x="1923" y="13675"/>
                </a:lnTo>
                <a:lnTo>
                  <a:pt x="2093" y="13529"/>
                </a:lnTo>
                <a:lnTo>
                  <a:pt x="2117" y="13748"/>
                </a:lnTo>
                <a:lnTo>
                  <a:pt x="2117" y="13870"/>
                </a:lnTo>
                <a:lnTo>
                  <a:pt x="2142" y="13967"/>
                </a:lnTo>
                <a:lnTo>
                  <a:pt x="2190" y="14065"/>
                </a:lnTo>
                <a:lnTo>
                  <a:pt x="2239" y="14089"/>
                </a:lnTo>
                <a:lnTo>
                  <a:pt x="2288" y="14113"/>
                </a:lnTo>
                <a:lnTo>
                  <a:pt x="2336" y="14113"/>
                </a:lnTo>
                <a:lnTo>
                  <a:pt x="2385" y="14089"/>
                </a:lnTo>
                <a:lnTo>
                  <a:pt x="2434" y="14016"/>
                </a:lnTo>
                <a:lnTo>
                  <a:pt x="2434" y="13919"/>
                </a:lnTo>
                <a:lnTo>
                  <a:pt x="2385" y="13724"/>
                </a:lnTo>
                <a:lnTo>
                  <a:pt x="2263" y="13359"/>
                </a:lnTo>
                <a:lnTo>
                  <a:pt x="2385" y="13262"/>
                </a:lnTo>
                <a:lnTo>
                  <a:pt x="2458" y="13554"/>
                </a:lnTo>
                <a:lnTo>
                  <a:pt x="2531" y="13846"/>
                </a:lnTo>
                <a:lnTo>
                  <a:pt x="2555" y="13894"/>
                </a:lnTo>
                <a:lnTo>
                  <a:pt x="2580" y="13943"/>
                </a:lnTo>
                <a:lnTo>
                  <a:pt x="2628" y="13967"/>
                </a:lnTo>
                <a:lnTo>
                  <a:pt x="2677" y="13967"/>
                </a:lnTo>
                <a:lnTo>
                  <a:pt x="2774" y="13943"/>
                </a:lnTo>
                <a:lnTo>
                  <a:pt x="2823" y="13919"/>
                </a:lnTo>
                <a:lnTo>
                  <a:pt x="2847" y="13870"/>
                </a:lnTo>
                <a:lnTo>
                  <a:pt x="2872" y="13797"/>
                </a:lnTo>
                <a:lnTo>
                  <a:pt x="2847" y="13748"/>
                </a:lnTo>
                <a:lnTo>
                  <a:pt x="2750" y="13408"/>
                </a:lnTo>
                <a:lnTo>
                  <a:pt x="2604" y="13067"/>
                </a:lnTo>
                <a:lnTo>
                  <a:pt x="2823" y="12848"/>
                </a:lnTo>
                <a:lnTo>
                  <a:pt x="2920" y="13164"/>
                </a:lnTo>
                <a:lnTo>
                  <a:pt x="2969" y="13286"/>
                </a:lnTo>
                <a:lnTo>
                  <a:pt x="3018" y="13383"/>
                </a:lnTo>
                <a:lnTo>
                  <a:pt x="3066" y="13481"/>
                </a:lnTo>
                <a:lnTo>
                  <a:pt x="3115" y="13529"/>
                </a:lnTo>
                <a:lnTo>
                  <a:pt x="3212" y="13529"/>
                </a:lnTo>
                <a:lnTo>
                  <a:pt x="3237" y="13505"/>
                </a:lnTo>
                <a:lnTo>
                  <a:pt x="3261" y="13456"/>
                </a:lnTo>
                <a:lnTo>
                  <a:pt x="3285" y="13408"/>
                </a:lnTo>
                <a:lnTo>
                  <a:pt x="3261" y="13310"/>
                </a:lnTo>
                <a:lnTo>
                  <a:pt x="3188" y="13116"/>
                </a:lnTo>
                <a:lnTo>
                  <a:pt x="3091" y="12921"/>
                </a:lnTo>
                <a:lnTo>
                  <a:pt x="2969" y="12726"/>
                </a:lnTo>
                <a:lnTo>
                  <a:pt x="3261" y="12459"/>
                </a:lnTo>
                <a:lnTo>
                  <a:pt x="3285" y="12678"/>
                </a:lnTo>
                <a:lnTo>
                  <a:pt x="3334" y="12897"/>
                </a:lnTo>
                <a:lnTo>
                  <a:pt x="3383" y="12994"/>
                </a:lnTo>
                <a:lnTo>
                  <a:pt x="3480" y="13067"/>
                </a:lnTo>
                <a:lnTo>
                  <a:pt x="3529" y="13067"/>
                </a:lnTo>
                <a:lnTo>
                  <a:pt x="3577" y="13043"/>
                </a:lnTo>
                <a:lnTo>
                  <a:pt x="3626" y="12945"/>
                </a:lnTo>
                <a:lnTo>
                  <a:pt x="3626" y="12848"/>
                </a:lnTo>
                <a:lnTo>
                  <a:pt x="3577" y="12678"/>
                </a:lnTo>
                <a:lnTo>
                  <a:pt x="3529" y="12483"/>
                </a:lnTo>
                <a:lnTo>
                  <a:pt x="3431" y="12288"/>
                </a:lnTo>
                <a:lnTo>
                  <a:pt x="3650" y="12094"/>
                </a:lnTo>
                <a:lnTo>
                  <a:pt x="3699" y="12313"/>
                </a:lnTo>
                <a:lnTo>
                  <a:pt x="3748" y="12483"/>
                </a:lnTo>
                <a:lnTo>
                  <a:pt x="3796" y="12556"/>
                </a:lnTo>
                <a:lnTo>
                  <a:pt x="3845" y="12605"/>
                </a:lnTo>
                <a:lnTo>
                  <a:pt x="3942" y="12605"/>
                </a:lnTo>
                <a:lnTo>
                  <a:pt x="4015" y="12580"/>
                </a:lnTo>
                <a:lnTo>
                  <a:pt x="4040" y="12532"/>
                </a:lnTo>
                <a:lnTo>
                  <a:pt x="4064" y="12483"/>
                </a:lnTo>
                <a:lnTo>
                  <a:pt x="4064" y="12410"/>
                </a:lnTo>
                <a:lnTo>
                  <a:pt x="4015" y="12142"/>
                </a:lnTo>
                <a:lnTo>
                  <a:pt x="3967" y="11996"/>
                </a:lnTo>
                <a:lnTo>
                  <a:pt x="3894" y="11875"/>
                </a:lnTo>
                <a:lnTo>
                  <a:pt x="4161" y="11607"/>
                </a:lnTo>
                <a:lnTo>
                  <a:pt x="4210" y="11729"/>
                </a:lnTo>
                <a:lnTo>
                  <a:pt x="4283" y="11923"/>
                </a:lnTo>
                <a:lnTo>
                  <a:pt x="4332" y="11996"/>
                </a:lnTo>
                <a:lnTo>
                  <a:pt x="4380" y="12021"/>
                </a:lnTo>
                <a:lnTo>
                  <a:pt x="4429" y="12045"/>
                </a:lnTo>
                <a:lnTo>
                  <a:pt x="4478" y="12045"/>
                </a:lnTo>
                <a:lnTo>
                  <a:pt x="4526" y="11996"/>
                </a:lnTo>
                <a:lnTo>
                  <a:pt x="4551" y="11923"/>
                </a:lnTo>
                <a:lnTo>
                  <a:pt x="4551" y="11826"/>
                </a:lnTo>
                <a:lnTo>
                  <a:pt x="4478" y="11680"/>
                </a:lnTo>
                <a:lnTo>
                  <a:pt x="4356" y="11437"/>
                </a:lnTo>
                <a:lnTo>
                  <a:pt x="4405" y="11388"/>
                </a:lnTo>
                <a:lnTo>
                  <a:pt x="4672" y="11169"/>
                </a:lnTo>
                <a:lnTo>
                  <a:pt x="4745" y="11364"/>
                </a:lnTo>
                <a:lnTo>
                  <a:pt x="4818" y="11607"/>
                </a:lnTo>
                <a:lnTo>
                  <a:pt x="4867" y="11729"/>
                </a:lnTo>
                <a:lnTo>
                  <a:pt x="4916" y="11777"/>
                </a:lnTo>
                <a:lnTo>
                  <a:pt x="4964" y="11826"/>
                </a:lnTo>
                <a:lnTo>
                  <a:pt x="5013" y="11826"/>
                </a:lnTo>
                <a:lnTo>
                  <a:pt x="5037" y="11802"/>
                </a:lnTo>
                <a:lnTo>
                  <a:pt x="5062" y="11729"/>
                </a:lnTo>
                <a:lnTo>
                  <a:pt x="5086" y="11680"/>
                </a:lnTo>
                <a:lnTo>
                  <a:pt x="5062" y="11558"/>
                </a:lnTo>
                <a:lnTo>
                  <a:pt x="4964" y="11339"/>
                </a:lnTo>
                <a:lnTo>
                  <a:pt x="4794" y="11023"/>
                </a:lnTo>
                <a:lnTo>
                  <a:pt x="5135" y="10731"/>
                </a:lnTo>
                <a:lnTo>
                  <a:pt x="5135" y="10755"/>
                </a:lnTo>
                <a:lnTo>
                  <a:pt x="5208" y="10950"/>
                </a:lnTo>
                <a:lnTo>
                  <a:pt x="5281" y="11145"/>
                </a:lnTo>
                <a:lnTo>
                  <a:pt x="5329" y="11218"/>
                </a:lnTo>
                <a:lnTo>
                  <a:pt x="5378" y="11242"/>
                </a:lnTo>
                <a:lnTo>
                  <a:pt x="5427" y="11242"/>
                </a:lnTo>
                <a:lnTo>
                  <a:pt x="5475" y="11218"/>
                </a:lnTo>
                <a:lnTo>
                  <a:pt x="5524" y="11193"/>
                </a:lnTo>
                <a:lnTo>
                  <a:pt x="5573" y="11145"/>
                </a:lnTo>
                <a:lnTo>
                  <a:pt x="5597" y="11096"/>
                </a:lnTo>
                <a:lnTo>
                  <a:pt x="5597" y="11023"/>
                </a:lnTo>
                <a:lnTo>
                  <a:pt x="5524" y="10828"/>
                </a:lnTo>
                <a:lnTo>
                  <a:pt x="5475" y="10658"/>
                </a:lnTo>
                <a:lnTo>
                  <a:pt x="5378" y="10488"/>
                </a:lnTo>
                <a:lnTo>
                  <a:pt x="5670" y="10244"/>
                </a:lnTo>
                <a:lnTo>
                  <a:pt x="5670" y="10366"/>
                </a:lnTo>
                <a:lnTo>
                  <a:pt x="5694" y="10512"/>
                </a:lnTo>
                <a:lnTo>
                  <a:pt x="5743" y="10707"/>
                </a:lnTo>
                <a:lnTo>
                  <a:pt x="5792" y="10780"/>
                </a:lnTo>
                <a:lnTo>
                  <a:pt x="5816" y="10804"/>
                </a:lnTo>
                <a:lnTo>
                  <a:pt x="5865" y="10828"/>
                </a:lnTo>
                <a:lnTo>
                  <a:pt x="5913" y="10828"/>
                </a:lnTo>
                <a:lnTo>
                  <a:pt x="5938" y="10804"/>
                </a:lnTo>
                <a:lnTo>
                  <a:pt x="5986" y="10731"/>
                </a:lnTo>
                <a:lnTo>
                  <a:pt x="5986" y="10658"/>
                </a:lnTo>
                <a:lnTo>
                  <a:pt x="5938" y="10488"/>
                </a:lnTo>
                <a:lnTo>
                  <a:pt x="5865" y="10293"/>
                </a:lnTo>
                <a:lnTo>
                  <a:pt x="5767" y="10123"/>
                </a:lnTo>
                <a:lnTo>
                  <a:pt x="5986" y="9928"/>
                </a:lnTo>
                <a:lnTo>
                  <a:pt x="6011" y="10050"/>
                </a:lnTo>
                <a:lnTo>
                  <a:pt x="6035" y="10147"/>
                </a:lnTo>
                <a:lnTo>
                  <a:pt x="6108" y="10244"/>
                </a:lnTo>
                <a:lnTo>
                  <a:pt x="6181" y="10317"/>
                </a:lnTo>
                <a:lnTo>
                  <a:pt x="6230" y="10366"/>
                </a:lnTo>
                <a:lnTo>
                  <a:pt x="6303" y="10366"/>
                </a:lnTo>
                <a:lnTo>
                  <a:pt x="6376" y="10317"/>
                </a:lnTo>
                <a:lnTo>
                  <a:pt x="6400" y="10269"/>
                </a:lnTo>
                <a:lnTo>
                  <a:pt x="6400" y="10220"/>
                </a:lnTo>
                <a:lnTo>
                  <a:pt x="6376" y="10171"/>
                </a:lnTo>
                <a:lnTo>
                  <a:pt x="6327" y="10074"/>
                </a:lnTo>
                <a:lnTo>
                  <a:pt x="6205" y="9952"/>
                </a:lnTo>
                <a:lnTo>
                  <a:pt x="6084" y="9855"/>
                </a:lnTo>
                <a:lnTo>
                  <a:pt x="6376" y="9587"/>
                </a:lnTo>
                <a:lnTo>
                  <a:pt x="6400" y="9758"/>
                </a:lnTo>
                <a:lnTo>
                  <a:pt x="6449" y="9952"/>
                </a:lnTo>
                <a:lnTo>
                  <a:pt x="6473" y="10025"/>
                </a:lnTo>
                <a:lnTo>
                  <a:pt x="6522" y="10050"/>
                </a:lnTo>
                <a:lnTo>
                  <a:pt x="6595" y="10074"/>
                </a:lnTo>
                <a:lnTo>
                  <a:pt x="6643" y="10074"/>
                </a:lnTo>
                <a:lnTo>
                  <a:pt x="6716" y="10025"/>
                </a:lnTo>
                <a:lnTo>
                  <a:pt x="6741" y="10001"/>
                </a:lnTo>
                <a:lnTo>
                  <a:pt x="6765" y="9928"/>
                </a:lnTo>
                <a:lnTo>
                  <a:pt x="6765" y="9855"/>
                </a:lnTo>
                <a:lnTo>
                  <a:pt x="6692" y="9612"/>
                </a:lnTo>
                <a:lnTo>
                  <a:pt x="6643" y="9490"/>
                </a:lnTo>
                <a:lnTo>
                  <a:pt x="6595" y="9393"/>
                </a:lnTo>
                <a:lnTo>
                  <a:pt x="6765" y="9222"/>
                </a:lnTo>
                <a:lnTo>
                  <a:pt x="6814" y="9417"/>
                </a:lnTo>
                <a:lnTo>
                  <a:pt x="6887" y="9587"/>
                </a:lnTo>
                <a:lnTo>
                  <a:pt x="6911" y="9636"/>
                </a:lnTo>
                <a:lnTo>
                  <a:pt x="6960" y="9660"/>
                </a:lnTo>
                <a:lnTo>
                  <a:pt x="7033" y="9660"/>
                </a:lnTo>
                <a:lnTo>
                  <a:pt x="7081" y="9636"/>
                </a:lnTo>
                <a:lnTo>
                  <a:pt x="7130" y="9612"/>
                </a:lnTo>
                <a:lnTo>
                  <a:pt x="7179" y="9563"/>
                </a:lnTo>
                <a:lnTo>
                  <a:pt x="7179" y="9514"/>
                </a:lnTo>
                <a:lnTo>
                  <a:pt x="7179" y="9441"/>
                </a:lnTo>
                <a:lnTo>
                  <a:pt x="7057" y="9174"/>
                </a:lnTo>
                <a:lnTo>
                  <a:pt x="6984" y="9003"/>
                </a:lnTo>
                <a:lnTo>
                  <a:pt x="7106" y="8906"/>
                </a:lnTo>
                <a:lnTo>
                  <a:pt x="7106" y="8955"/>
                </a:lnTo>
                <a:lnTo>
                  <a:pt x="7106" y="9125"/>
                </a:lnTo>
                <a:lnTo>
                  <a:pt x="7130" y="9198"/>
                </a:lnTo>
                <a:lnTo>
                  <a:pt x="7179" y="9271"/>
                </a:lnTo>
                <a:lnTo>
                  <a:pt x="7227" y="9271"/>
                </a:lnTo>
                <a:lnTo>
                  <a:pt x="7276" y="9247"/>
                </a:lnTo>
                <a:lnTo>
                  <a:pt x="7325" y="9198"/>
                </a:lnTo>
                <a:lnTo>
                  <a:pt x="7349" y="9125"/>
                </a:lnTo>
                <a:lnTo>
                  <a:pt x="7325" y="8955"/>
                </a:lnTo>
                <a:lnTo>
                  <a:pt x="7276" y="8736"/>
                </a:lnTo>
                <a:lnTo>
                  <a:pt x="7519" y="8517"/>
                </a:lnTo>
                <a:lnTo>
                  <a:pt x="7544" y="8638"/>
                </a:lnTo>
                <a:lnTo>
                  <a:pt x="7617" y="8760"/>
                </a:lnTo>
                <a:lnTo>
                  <a:pt x="7665" y="8784"/>
                </a:lnTo>
                <a:lnTo>
                  <a:pt x="7714" y="8784"/>
                </a:lnTo>
                <a:lnTo>
                  <a:pt x="7763" y="8736"/>
                </a:lnTo>
                <a:lnTo>
                  <a:pt x="7787" y="8687"/>
                </a:lnTo>
                <a:lnTo>
                  <a:pt x="7763" y="8638"/>
                </a:lnTo>
                <a:lnTo>
                  <a:pt x="7738" y="8590"/>
                </a:lnTo>
                <a:lnTo>
                  <a:pt x="7690" y="8492"/>
                </a:lnTo>
                <a:lnTo>
                  <a:pt x="7641" y="8419"/>
                </a:lnTo>
                <a:lnTo>
                  <a:pt x="7884" y="8176"/>
                </a:lnTo>
                <a:lnTo>
                  <a:pt x="7909" y="8298"/>
                </a:lnTo>
                <a:lnTo>
                  <a:pt x="7933" y="8419"/>
                </a:lnTo>
                <a:lnTo>
                  <a:pt x="7957" y="8468"/>
                </a:lnTo>
                <a:lnTo>
                  <a:pt x="8006" y="8517"/>
                </a:lnTo>
                <a:lnTo>
                  <a:pt x="8152" y="8517"/>
                </a:lnTo>
                <a:lnTo>
                  <a:pt x="8201" y="8492"/>
                </a:lnTo>
                <a:lnTo>
                  <a:pt x="8225" y="8444"/>
                </a:lnTo>
                <a:lnTo>
                  <a:pt x="8249" y="8371"/>
                </a:lnTo>
                <a:lnTo>
                  <a:pt x="8201" y="8152"/>
                </a:lnTo>
                <a:lnTo>
                  <a:pt x="8128" y="7957"/>
                </a:lnTo>
                <a:lnTo>
                  <a:pt x="8468" y="7641"/>
                </a:lnTo>
                <a:lnTo>
                  <a:pt x="8444" y="7762"/>
                </a:lnTo>
                <a:lnTo>
                  <a:pt x="8444" y="7884"/>
                </a:lnTo>
                <a:lnTo>
                  <a:pt x="8493" y="7981"/>
                </a:lnTo>
                <a:lnTo>
                  <a:pt x="8517" y="8030"/>
                </a:lnTo>
                <a:lnTo>
                  <a:pt x="8566" y="8054"/>
                </a:lnTo>
                <a:lnTo>
                  <a:pt x="8590" y="8054"/>
                </a:lnTo>
                <a:lnTo>
                  <a:pt x="8614" y="8030"/>
                </a:lnTo>
                <a:lnTo>
                  <a:pt x="8639" y="7981"/>
                </a:lnTo>
                <a:lnTo>
                  <a:pt x="8639" y="7933"/>
                </a:lnTo>
                <a:lnTo>
                  <a:pt x="8614" y="7835"/>
                </a:lnTo>
                <a:lnTo>
                  <a:pt x="8566" y="7714"/>
                </a:lnTo>
                <a:lnTo>
                  <a:pt x="8541" y="7568"/>
                </a:lnTo>
                <a:lnTo>
                  <a:pt x="9125" y="7033"/>
                </a:lnTo>
                <a:lnTo>
                  <a:pt x="9125" y="7179"/>
                </a:lnTo>
                <a:lnTo>
                  <a:pt x="9149" y="7325"/>
                </a:lnTo>
                <a:lnTo>
                  <a:pt x="9198" y="7373"/>
                </a:lnTo>
                <a:lnTo>
                  <a:pt x="9222" y="7397"/>
                </a:lnTo>
                <a:lnTo>
                  <a:pt x="9271" y="7422"/>
                </a:lnTo>
                <a:lnTo>
                  <a:pt x="9320" y="7397"/>
                </a:lnTo>
                <a:lnTo>
                  <a:pt x="9368" y="7397"/>
                </a:lnTo>
                <a:lnTo>
                  <a:pt x="9393" y="7349"/>
                </a:lnTo>
                <a:lnTo>
                  <a:pt x="9417" y="7300"/>
                </a:lnTo>
                <a:lnTo>
                  <a:pt x="9417" y="7252"/>
                </a:lnTo>
                <a:lnTo>
                  <a:pt x="9393" y="7154"/>
                </a:lnTo>
                <a:lnTo>
                  <a:pt x="9393" y="7033"/>
                </a:lnTo>
                <a:lnTo>
                  <a:pt x="9417" y="6935"/>
                </a:lnTo>
                <a:lnTo>
                  <a:pt x="9417" y="6838"/>
                </a:lnTo>
                <a:lnTo>
                  <a:pt x="9393" y="6789"/>
                </a:lnTo>
                <a:lnTo>
                  <a:pt x="9466" y="6716"/>
                </a:lnTo>
                <a:lnTo>
                  <a:pt x="9490" y="6838"/>
                </a:lnTo>
                <a:lnTo>
                  <a:pt x="9514" y="6960"/>
                </a:lnTo>
                <a:lnTo>
                  <a:pt x="9539" y="7008"/>
                </a:lnTo>
                <a:lnTo>
                  <a:pt x="9587" y="7033"/>
                </a:lnTo>
                <a:lnTo>
                  <a:pt x="9636" y="7057"/>
                </a:lnTo>
                <a:lnTo>
                  <a:pt x="9660" y="7057"/>
                </a:lnTo>
                <a:lnTo>
                  <a:pt x="9709" y="7033"/>
                </a:lnTo>
                <a:lnTo>
                  <a:pt x="9733" y="7008"/>
                </a:lnTo>
                <a:lnTo>
                  <a:pt x="9782" y="6984"/>
                </a:lnTo>
                <a:lnTo>
                  <a:pt x="9782" y="6935"/>
                </a:lnTo>
                <a:lnTo>
                  <a:pt x="9782" y="6741"/>
                </a:lnTo>
                <a:lnTo>
                  <a:pt x="9733" y="6619"/>
                </a:lnTo>
                <a:lnTo>
                  <a:pt x="9709" y="6522"/>
                </a:lnTo>
                <a:lnTo>
                  <a:pt x="9831" y="6376"/>
                </a:lnTo>
                <a:lnTo>
                  <a:pt x="9879" y="6327"/>
                </a:lnTo>
                <a:lnTo>
                  <a:pt x="9904" y="6278"/>
                </a:lnTo>
                <a:lnTo>
                  <a:pt x="9904" y="6205"/>
                </a:lnTo>
                <a:lnTo>
                  <a:pt x="9928" y="6132"/>
                </a:lnTo>
                <a:lnTo>
                  <a:pt x="9952" y="6059"/>
                </a:lnTo>
                <a:lnTo>
                  <a:pt x="9855" y="5670"/>
                </a:lnTo>
                <a:lnTo>
                  <a:pt x="9831" y="5475"/>
                </a:lnTo>
                <a:lnTo>
                  <a:pt x="9806" y="5281"/>
                </a:lnTo>
                <a:lnTo>
                  <a:pt x="9806" y="5037"/>
                </a:lnTo>
                <a:lnTo>
                  <a:pt x="9855" y="4794"/>
                </a:lnTo>
                <a:lnTo>
                  <a:pt x="9904" y="4575"/>
                </a:lnTo>
                <a:lnTo>
                  <a:pt x="9977" y="4332"/>
                </a:lnTo>
                <a:lnTo>
                  <a:pt x="10074" y="4088"/>
                </a:lnTo>
                <a:lnTo>
                  <a:pt x="10196" y="3869"/>
                </a:lnTo>
                <a:lnTo>
                  <a:pt x="10317" y="3650"/>
                </a:lnTo>
                <a:lnTo>
                  <a:pt x="10488" y="3456"/>
                </a:lnTo>
                <a:lnTo>
                  <a:pt x="10658" y="3261"/>
                </a:lnTo>
                <a:lnTo>
                  <a:pt x="10853" y="3091"/>
                </a:lnTo>
                <a:lnTo>
                  <a:pt x="11242" y="2750"/>
                </a:lnTo>
                <a:lnTo>
                  <a:pt x="11680" y="2458"/>
                </a:lnTo>
                <a:lnTo>
                  <a:pt x="12094" y="2166"/>
                </a:lnTo>
                <a:lnTo>
                  <a:pt x="12970" y="1631"/>
                </a:lnTo>
                <a:close/>
                <a:moveTo>
                  <a:pt x="10755" y="11631"/>
                </a:moveTo>
                <a:lnTo>
                  <a:pt x="10755" y="11680"/>
                </a:lnTo>
                <a:lnTo>
                  <a:pt x="10853" y="11850"/>
                </a:lnTo>
                <a:lnTo>
                  <a:pt x="10974" y="12021"/>
                </a:lnTo>
                <a:lnTo>
                  <a:pt x="11266" y="12361"/>
                </a:lnTo>
                <a:lnTo>
                  <a:pt x="11875" y="12970"/>
                </a:lnTo>
                <a:lnTo>
                  <a:pt x="13286" y="14503"/>
                </a:lnTo>
                <a:lnTo>
                  <a:pt x="13943" y="15184"/>
                </a:lnTo>
                <a:lnTo>
                  <a:pt x="14259" y="15549"/>
                </a:lnTo>
                <a:lnTo>
                  <a:pt x="14430" y="15719"/>
                </a:lnTo>
                <a:lnTo>
                  <a:pt x="14503" y="15792"/>
                </a:lnTo>
                <a:lnTo>
                  <a:pt x="14600" y="15841"/>
                </a:lnTo>
                <a:lnTo>
                  <a:pt x="14916" y="16035"/>
                </a:lnTo>
                <a:lnTo>
                  <a:pt x="15208" y="16206"/>
                </a:lnTo>
                <a:lnTo>
                  <a:pt x="15354" y="16279"/>
                </a:lnTo>
                <a:lnTo>
                  <a:pt x="15500" y="16352"/>
                </a:lnTo>
                <a:lnTo>
                  <a:pt x="15671" y="16376"/>
                </a:lnTo>
                <a:lnTo>
                  <a:pt x="15890" y="16376"/>
                </a:lnTo>
                <a:lnTo>
                  <a:pt x="15914" y="16352"/>
                </a:lnTo>
                <a:lnTo>
                  <a:pt x="15938" y="16279"/>
                </a:lnTo>
                <a:lnTo>
                  <a:pt x="15914" y="16230"/>
                </a:lnTo>
                <a:lnTo>
                  <a:pt x="15890" y="16206"/>
                </a:lnTo>
                <a:lnTo>
                  <a:pt x="15865" y="16206"/>
                </a:lnTo>
                <a:lnTo>
                  <a:pt x="15622" y="16157"/>
                </a:lnTo>
                <a:lnTo>
                  <a:pt x="15403" y="16084"/>
                </a:lnTo>
                <a:lnTo>
                  <a:pt x="15233" y="15987"/>
                </a:lnTo>
                <a:lnTo>
                  <a:pt x="15062" y="15865"/>
                </a:lnTo>
                <a:lnTo>
                  <a:pt x="14892" y="15743"/>
                </a:lnTo>
                <a:lnTo>
                  <a:pt x="14746" y="15573"/>
                </a:lnTo>
                <a:lnTo>
                  <a:pt x="14454" y="15233"/>
                </a:lnTo>
                <a:lnTo>
                  <a:pt x="13846" y="14624"/>
                </a:lnTo>
                <a:lnTo>
                  <a:pt x="13262" y="14016"/>
                </a:lnTo>
                <a:lnTo>
                  <a:pt x="12045" y="12799"/>
                </a:lnTo>
                <a:lnTo>
                  <a:pt x="11461" y="12167"/>
                </a:lnTo>
                <a:lnTo>
                  <a:pt x="11145" y="11875"/>
                </a:lnTo>
                <a:lnTo>
                  <a:pt x="10974" y="11729"/>
                </a:lnTo>
                <a:lnTo>
                  <a:pt x="10804" y="11631"/>
                </a:lnTo>
                <a:close/>
                <a:moveTo>
                  <a:pt x="9904" y="8638"/>
                </a:moveTo>
                <a:lnTo>
                  <a:pt x="10123" y="8882"/>
                </a:lnTo>
                <a:lnTo>
                  <a:pt x="9977" y="9003"/>
                </a:lnTo>
                <a:lnTo>
                  <a:pt x="9709" y="9271"/>
                </a:lnTo>
                <a:lnTo>
                  <a:pt x="9587" y="9417"/>
                </a:lnTo>
                <a:lnTo>
                  <a:pt x="9466" y="9587"/>
                </a:lnTo>
                <a:lnTo>
                  <a:pt x="9466" y="9612"/>
                </a:lnTo>
                <a:lnTo>
                  <a:pt x="9490" y="9660"/>
                </a:lnTo>
                <a:lnTo>
                  <a:pt x="9539" y="9660"/>
                </a:lnTo>
                <a:lnTo>
                  <a:pt x="9685" y="9612"/>
                </a:lnTo>
                <a:lnTo>
                  <a:pt x="9831" y="9539"/>
                </a:lnTo>
                <a:lnTo>
                  <a:pt x="10098" y="9320"/>
                </a:lnTo>
                <a:lnTo>
                  <a:pt x="10366" y="9101"/>
                </a:lnTo>
                <a:lnTo>
                  <a:pt x="10536" y="9247"/>
                </a:lnTo>
                <a:lnTo>
                  <a:pt x="10244" y="9466"/>
                </a:lnTo>
                <a:lnTo>
                  <a:pt x="10025" y="9636"/>
                </a:lnTo>
                <a:lnTo>
                  <a:pt x="9928" y="9733"/>
                </a:lnTo>
                <a:lnTo>
                  <a:pt x="9831" y="9855"/>
                </a:lnTo>
                <a:lnTo>
                  <a:pt x="9831" y="9928"/>
                </a:lnTo>
                <a:lnTo>
                  <a:pt x="9855" y="9977"/>
                </a:lnTo>
                <a:lnTo>
                  <a:pt x="9904" y="10025"/>
                </a:lnTo>
                <a:lnTo>
                  <a:pt x="9977" y="10025"/>
                </a:lnTo>
                <a:lnTo>
                  <a:pt x="10098" y="9977"/>
                </a:lnTo>
                <a:lnTo>
                  <a:pt x="10196" y="9904"/>
                </a:lnTo>
                <a:lnTo>
                  <a:pt x="10390" y="9758"/>
                </a:lnTo>
                <a:lnTo>
                  <a:pt x="10780" y="9490"/>
                </a:lnTo>
                <a:lnTo>
                  <a:pt x="10950" y="9660"/>
                </a:lnTo>
                <a:lnTo>
                  <a:pt x="10780" y="9733"/>
                </a:lnTo>
                <a:lnTo>
                  <a:pt x="10609" y="9855"/>
                </a:lnTo>
                <a:lnTo>
                  <a:pt x="10390" y="10001"/>
                </a:lnTo>
                <a:lnTo>
                  <a:pt x="10293" y="10098"/>
                </a:lnTo>
                <a:lnTo>
                  <a:pt x="10220" y="10220"/>
                </a:lnTo>
                <a:lnTo>
                  <a:pt x="10220" y="10269"/>
                </a:lnTo>
                <a:lnTo>
                  <a:pt x="10244" y="10293"/>
                </a:lnTo>
                <a:lnTo>
                  <a:pt x="10293" y="10317"/>
                </a:lnTo>
                <a:lnTo>
                  <a:pt x="10439" y="10317"/>
                </a:lnTo>
                <a:lnTo>
                  <a:pt x="10585" y="10244"/>
                </a:lnTo>
                <a:lnTo>
                  <a:pt x="10828" y="10074"/>
                </a:lnTo>
                <a:lnTo>
                  <a:pt x="10999" y="9977"/>
                </a:lnTo>
                <a:lnTo>
                  <a:pt x="11072" y="9904"/>
                </a:lnTo>
                <a:lnTo>
                  <a:pt x="11145" y="9831"/>
                </a:lnTo>
                <a:lnTo>
                  <a:pt x="11364" y="10025"/>
                </a:lnTo>
                <a:lnTo>
                  <a:pt x="11193" y="10123"/>
                </a:lnTo>
                <a:lnTo>
                  <a:pt x="11072" y="10244"/>
                </a:lnTo>
                <a:lnTo>
                  <a:pt x="10974" y="10342"/>
                </a:lnTo>
                <a:lnTo>
                  <a:pt x="10901" y="10439"/>
                </a:lnTo>
                <a:lnTo>
                  <a:pt x="10853" y="10561"/>
                </a:lnTo>
                <a:lnTo>
                  <a:pt x="10853" y="10634"/>
                </a:lnTo>
                <a:lnTo>
                  <a:pt x="10853" y="10682"/>
                </a:lnTo>
                <a:lnTo>
                  <a:pt x="10877" y="10707"/>
                </a:lnTo>
                <a:lnTo>
                  <a:pt x="10974" y="10682"/>
                </a:lnTo>
                <a:lnTo>
                  <a:pt x="11072" y="10634"/>
                </a:lnTo>
                <a:lnTo>
                  <a:pt x="11218" y="10536"/>
                </a:lnTo>
                <a:lnTo>
                  <a:pt x="11437" y="10366"/>
                </a:lnTo>
                <a:lnTo>
                  <a:pt x="11607" y="10269"/>
                </a:lnTo>
                <a:lnTo>
                  <a:pt x="11753" y="10415"/>
                </a:lnTo>
                <a:lnTo>
                  <a:pt x="11656" y="10488"/>
                </a:lnTo>
                <a:lnTo>
                  <a:pt x="11364" y="10731"/>
                </a:lnTo>
                <a:lnTo>
                  <a:pt x="11242" y="10877"/>
                </a:lnTo>
                <a:lnTo>
                  <a:pt x="11218" y="10950"/>
                </a:lnTo>
                <a:lnTo>
                  <a:pt x="11169" y="11023"/>
                </a:lnTo>
                <a:lnTo>
                  <a:pt x="11193" y="11072"/>
                </a:lnTo>
                <a:lnTo>
                  <a:pt x="11242" y="11096"/>
                </a:lnTo>
                <a:lnTo>
                  <a:pt x="11388" y="11047"/>
                </a:lnTo>
                <a:lnTo>
                  <a:pt x="11510" y="10974"/>
                </a:lnTo>
                <a:lnTo>
                  <a:pt x="11777" y="10780"/>
                </a:lnTo>
                <a:lnTo>
                  <a:pt x="11972" y="10634"/>
                </a:lnTo>
                <a:lnTo>
                  <a:pt x="12191" y="10828"/>
                </a:lnTo>
                <a:lnTo>
                  <a:pt x="12069" y="10926"/>
                </a:lnTo>
                <a:lnTo>
                  <a:pt x="11923" y="11023"/>
                </a:lnTo>
                <a:lnTo>
                  <a:pt x="11777" y="11169"/>
                </a:lnTo>
                <a:lnTo>
                  <a:pt x="11729" y="11242"/>
                </a:lnTo>
                <a:lnTo>
                  <a:pt x="11680" y="11315"/>
                </a:lnTo>
                <a:lnTo>
                  <a:pt x="11656" y="11388"/>
                </a:lnTo>
                <a:lnTo>
                  <a:pt x="11656" y="11485"/>
                </a:lnTo>
                <a:lnTo>
                  <a:pt x="11680" y="11534"/>
                </a:lnTo>
                <a:lnTo>
                  <a:pt x="11704" y="11558"/>
                </a:lnTo>
                <a:lnTo>
                  <a:pt x="11729" y="11558"/>
                </a:lnTo>
                <a:lnTo>
                  <a:pt x="11826" y="11534"/>
                </a:lnTo>
                <a:lnTo>
                  <a:pt x="11899" y="11510"/>
                </a:lnTo>
                <a:lnTo>
                  <a:pt x="12021" y="11412"/>
                </a:lnTo>
                <a:lnTo>
                  <a:pt x="12288" y="11193"/>
                </a:lnTo>
                <a:lnTo>
                  <a:pt x="12459" y="11072"/>
                </a:lnTo>
                <a:lnTo>
                  <a:pt x="12726" y="11315"/>
                </a:lnTo>
                <a:lnTo>
                  <a:pt x="12483" y="11534"/>
                </a:lnTo>
                <a:lnTo>
                  <a:pt x="12361" y="11656"/>
                </a:lnTo>
                <a:lnTo>
                  <a:pt x="12264" y="11777"/>
                </a:lnTo>
                <a:lnTo>
                  <a:pt x="12264" y="11826"/>
                </a:lnTo>
                <a:lnTo>
                  <a:pt x="12264" y="11850"/>
                </a:lnTo>
                <a:lnTo>
                  <a:pt x="12288" y="11948"/>
                </a:lnTo>
                <a:lnTo>
                  <a:pt x="12361" y="11972"/>
                </a:lnTo>
                <a:lnTo>
                  <a:pt x="12459" y="11972"/>
                </a:lnTo>
                <a:lnTo>
                  <a:pt x="12605" y="11875"/>
                </a:lnTo>
                <a:lnTo>
                  <a:pt x="12726" y="11777"/>
                </a:lnTo>
                <a:lnTo>
                  <a:pt x="12970" y="11558"/>
                </a:lnTo>
                <a:lnTo>
                  <a:pt x="12970" y="11534"/>
                </a:lnTo>
                <a:lnTo>
                  <a:pt x="13262" y="11802"/>
                </a:lnTo>
                <a:lnTo>
                  <a:pt x="13116" y="11923"/>
                </a:lnTo>
                <a:lnTo>
                  <a:pt x="12994" y="12021"/>
                </a:lnTo>
                <a:lnTo>
                  <a:pt x="12872" y="12142"/>
                </a:lnTo>
                <a:lnTo>
                  <a:pt x="12799" y="12288"/>
                </a:lnTo>
                <a:lnTo>
                  <a:pt x="12775" y="12361"/>
                </a:lnTo>
                <a:lnTo>
                  <a:pt x="12775" y="12434"/>
                </a:lnTo>
                <a:lnTo>
                  <a:pt x="12799" y="12507"/>
                </a:lnTo>
                <a:lnTo>
                  <a:pt x="12824" y="12532"/>
                </a:lnTo>
                <a:lnTo>
                  <a:pt x="12872" y="12532"/>
                </a:lnTo>
                <a:lnTo>
                  <a:pt x="12994" y="12483"/>
                </a:lnTo>
                <a:lnTo>
                  <a:pt x="13116" y="12434"/>
                </a:lnTo>
                <a:lnTo>
                  <a:pt x="13310" y="12264"/>
                </a:lnTo>
                <a:lnTo>
                  <a:pt x="13554" y="12094"/>
                </a:lnTo>
                <a:lnTo>
                  <a:pt x="13700" y="12215"/>
                </a:lnTo>
                <a:lnTo>
                  <a:pt x="13627" y="12264"/>
                </a:lnTo>
                <a:lnTo>
                  <a:pt x="13432" y="12434"/>
                </a:lnTo>
                <a:lnTo>
                  <a:pt x="13262" y="12653"/>
                </a:lnTo>
                <a:lnTo>
                  <a:pt x="13237" y="12702"/>
                </a:lnTo>
                <a:lnTo>
                  <a:pt x="13262" y="12751"/>
                </a:lnTo>
                <a:lnTo>
                  <a:pt x="13310" y="12799"/>
                </a:lnTo>
                <a:lnTo>
                  <a:pt x="13383" y="12799"/>
                </a:lnTo>
                <a:lnTo>
                  <a:pt x="13602" y="12702"/>
                </a:lnTo>
                <a:lnTo>
                  <a:pt x="13797" y="12556"/>
                </a:lnTo>
                <a:lnTo>
                  <a:pt x="13919" y="12459"/>
                </a:lnTo>
                <a:lnTo>
                  <a:pt x="14162" y="12702"/>
                </a:lnTo>
                <a:lnTo>
                  <a:pt x="13992" y="12848"/>
                </a:lnTo>
                <a:lnTo>
                  <a:pt x="13894" y="12945"/>
                </a:lnTo>
                <a:lnTo>
                  <a:pt x="13797" y="13043"/>
                </a:lnTo>
                <a:lnTo>
                  <a:pt x="13724" y="13164"/>
                </a:lnTo>
                <a:lnTo>
                  <a:pt x="13700" y="13237"/>
                </a:lnTo>
                <a:lnTo>
                  <a:pt x="13700" y="13310"/>
                </a:lnTo>
                <a:lnTo>
                  <a:pt x="13700" y="13359"/>
                </a:lnTo>
                <a:lnTo>
                  <a:pt x="13748" y="13359"/>
                </a:lnTo>
                <a:lnTo>
                  <a:pt x="13870" y="13335"/>
                </a:lnTo>
                <a:lnTo>
                  <a:pt x="13992" y="13286"/>
                </a:lnTo>
                <a:lnTo>
                  <a:pt x="14089" y="13189"/>
                </a:lnTo>
                <a:lnTo>
                  <a:pt x="14186" y="13116"/>
                </a:lnTo>
                <a:lnTo>
                  <a:pt x="14381" y="12921"/>
                </a:lnTo>
                <a:lnTo>
                  <a:pt x="14746" y="13335"/>
                </a:lnTo>
                <a:lnTo>
                  <a:pt x="14624" y="13408"/>
                </a:lnTo>
                <a:lnTo>
                  <a:pt x="14503" y="13505"/>
                </a:lnTo>
                <a:lnTo>
                  <a:pt x="14284" y="13651"/>
                </a:lnTo>
                <a:lnTo>
                  <a:pt x="14186" y="13748"/>
                </a:lnTo>
                <a:lnTo>
                  <a:pt x="14138" y="13870"/>
                </a:lnTo>
                <a:lnTo>
                  <a:pt x="14138" y="13919"/>
                </a:lnTo>
                <a:lnTo>
                  <a:pt x="14162" y="13992"/>
                </a:lnTo>
                <a:lnTo>
                  <a:pt x="14211" y="14016"/>
                </a:lnTo>
                <a:lnTo>
                  <a:pt x="14259" y="14040"/>
                </a:lnTo>
                <a:lnTo>
                  <a:pt x="14381" y="14016"/>
                </a:lnTo>
                <a:lnTo>
                  <a:pt x="14503" y="13943"/>
                </a:lnTo>
                <a:lnTo>
                  <a:pt x="14697" y="13773"/>
                </a:lnTo>
                <a:lnTo>
                  <a:pt x="14819" y="13651"/>
                </a:lnTo>
                <a:lnTo>
                  <a:pt x="14941" y="13529"/>
                </a:lnTo>
                <a:lnTo>
                  <a:pt x="15160" y="13748"/>
                </a:lnTo>
                <a:lnTo>
                  <a:pt x="14989" y="13919"/>
                </a:lnTo>
                <a:lnTo>
                  <a:pt x="14795" y="14065"/>
                </a:lnTo>
                <a:lnTo>
                  <a:pt x="14722" y="14138"/>
                </a:lnTo>
                <a:lnTo>
                  <a:pt x="14673" y="14259"/>
                </a:lnTo>
                <a:lnTo>
                  <a:pt x="14673" y="14284"/>
                </a:lnTo>
                <a:lnTo>
                  <a:pt x="14697" y="14284"/>
                </a:lnTo>
                <a:lnTo>
                  <a:pt x="14770" y="14308"/>
                </a:lnTo>
                <a:lnTo>
                  <a:pt x="14819" y="14308"/>
                </a:lnTo>
                <a:lnTo>
                  <a:pt x="14941" y="14284"/>
                </a:lnTo>
                <a:lnTo>
                  <a:pt x="15062" y="14235"/>
                </a:lnTo>
                <a:lnTo>
                  <a:pt x="15184" y="14162"/>
                </a:lnTo>
                <a:lnTo>
                  <a:pt x="15281" y="14089"/>
                </a:lnTo>
                <a:lnTo>
                  <a:pt x="15379" y="13992"/>
                </a:lnTo>
                <a:lnTo>
                  <a:pt x="15573" y="14186"/>
                </a:lnTo>
                <a:lnTo>
                  <a:pt x="15452" y="14284"/>
                </a:lnTo>
                <a:lnTo>
                  <a:pt x="15330" y="14381"/>
                </a:lnTo>
                <a:lnTo>
                  <a:pt x="15184" y="14503"/>
                </a:lnTo>
                <a:lnTo>
                  <a:pt x="15111" y="14576"/>
                </a:lnTo>
                <a:lnTo>
                  <a:pt x="15038" y="14673"/>
                </a:lnTo>
                <a:lnTo>
                  <a:pt x="15038" y="14746"/>
                </a:lnTo>
                <a:lnTo>
                  <a:pt x="15062" y="14795"/>
                </a:lnTo>
                <a:lnTo>
                  <a:pt x="15111" y="14843"/>
                </a:lnTo>
                <a:lnTo>
                  <a:pt x="15184" y="14843"/>
                </a:lnTo>
                <a:lnTo>
                  <a:pt x="15257" y="14819"/>
                </a:lnTo>
                <a:lnTo>
                  <a:pt x="15354" y="14770"/>
                </a:lnTo>
                <a:lnTo>
                  <a:pt x="15500" y="14649"/>
                </a:lnTo>
                <a:lnTo>
                  <a:pt x="15646" y="14527"/>
                </a:lnTo>
                <a:lnTo>
                  <a:pt x="15792" y="14405"/>
                </a:lnTo>
                <a:lnTo>
                  <a:pt x="15987" y="14649"/>
                </a:lnTo>
                <a:lnTo>
                  <a:pt x="15890" y="14722"/>
                </a:lnTo>
                <a:lnTo>
                  <a:pt x="15744" y="14892"/>
                </a:lnTo>
                <a:lnTo>
                  <a:pt x="15598" y="15087"/>
                </a:lnTo>
                <a:lnTo>
                  <a:pt x="15573" y="15111"/>
                </a:lnTo>
                <a:lnTo>
                  <a:pt x="15598" y="15135"/>
                </a:lnTo>
                <a:lnTo>
                  <a:pt x="15622" y="15160"/>
                </a:lnTo>
                <a:lnTo>
                  <a:pt x="15646" y="15160"/>
                </a:lnTo>
                <a:lnTo>
                  <a:pt x="15865" y="15038"/>
                </a:lnTo>
                <a:lnTo>
                  <a:pt x="16036" y="14916"/>
                </a:lnTo>
                <a:lnTo>
                  <a:pt x="16133" y="14868"/>
                </a:lnTo>
                <a:lnTo>
                  <a:pt x="16230" y="15014"/>
                </a:lnTo>
                <a:lnTo>
                  <a:pt x="16084" y="15135"/>
                </a:lnTo>
                <a:lnTo>
                  <a:pt x="15914" y="15306"/>
                </a:lnTo>
                <a:lnTo>
                  <a:pt x="15768" y="15476"/>
                </a:lnTo>
                <a:lnTo>
                  <a:pt x="15744" y="15524"/>
                </a:lnTo>
                <a:lnTo>
                  <a:pt x="15744" y="15573"/>
                </a:lnTo>
                <a:lnTo>
                  <a:pt x="15792" y="15622"/>
                </a:lnTo>
                <a:lnTo>
                  <a:pt x="15865" y="15670"/>
                </a:lnTo>
                <a:lnTo>
                  <a:pt x="15938" y="15646"/>
                </a:lnTo>
                <a:lnTo>
                  <a:pt x="16109" y="15524"/>
                </a:lnTo>
                <a:lnTo>
                  <a:pt x="16303" y="15403"/>
                </a:lnTo>
                <a:lnTo>
                  <a:pt x="16376" y="15330"/>
                </a:lnTo>
                <a:lnTo>
                  <a:pt x="16425" y="15500"/>
                </a:lnTo>
                <a:lnTo>
                  <a:pt x="16449" y="15695"/>
                </a:lnTo>
                <a:lnTo>
                  <a:pt x="16376" y="15719"/>
                </a:lnTo>
                <a:lnTo>
                  <a:pt x="16255" y="15841"/>
                </a:lnTo>
                <a:lnTo>
                  <a:pt x="16206" y="15938"/>
                </a:lnTo>
                <a:lnTo>
                  <a:pt x="16182" y="16011"/>
                </a:lnTo>
                <a:lnTo>
                  <a:pt x="16157" y="16060"/>
                </a:lnTo>
                <a:lnTo>
                  <a:pt x="16206" y="16108"/>
                </a:lnTo>
                <a:lnTo>
                  <a:pt x="16255" y="16133"/>
                </a:lnTo>
                <a:lnTo>
                  <a:pt x="16303" y="16133"/>
                </a:lnTo>
                <a:lnTo>
                  <a:pt x="16401" y="16108"/>
                </a:lnTo>
                <a:lnTo>
                  <a:pt x="16401" y="16108"/>
                </a:lnTo>
                <a:lnTo>
                  <a:pt x="16328" y="16327"/>
                </a:lnTo>
                <a:lnTo>
                  <a:pt x="16255" y="16449"/>
                </a:lnTo>
                <a:lnTo>
                  <a:pt x="16157" y="16546"/>
                </a:lnTo>
                <a:lnTo>
                  <a:pt x="16060" y="16619"/>
                </a:lnTo>
                <a:lnTo>
                  <a:pt x="15963" y="16668"/>
                </a:lnTo>
                <a:lnTo>
                  <a:pt x="15841" y="16692"/>
                </a:lnTo>
                <a:lnTo>
                  <a:pt x="15719" y="16692"/>
                </a:lnTo>
                <a:lnTo>
                  <a:pt x="15598" y="16668"/>
                </a:lnTo>
                <a:lnTo>
                  <a:pt x="15452" y="16644"/>
                </a:lnTo>
                <a:lnTo>
                  <a:pt x="15160" y="16522"/>
                </a:lnTo>
                <a:lnTo>
                  <a:pt x="14843" y="16327"/>
                </a:lnTo>
                <a:lnTo>
                  <a:pt x="14527" y="16108"/>
                </a:lnTo>
                <a:lnTo>
                  <a:pt x="14186" y="15841"/>
                </a:lnTo>
                <a:lnTo>
                  <a:pt x="13870" y="15549"/>
                </a:lnTo>
                <a:lnTo>
                  <a:pt x="13554" y="15257"/>
                </a:lnTo>
                <a:lnTo>
                  <a:pt x="12970" y="14649"/>
                </a:lnTo>
                <a:lnTo>
                  <a:pt x="12167" y="13797"/>
                </a:lnTo>
                <a:lnTo>
                  <a:pt x="11291" y="12897"/>
                </a:lnTo>
                <a:lnTo>
                  <a:pt x="10439" y="11972"/>
                </a:lnTo>
                <a:lnTo>
                  <a:pt x="10001" y="11534"/>
                </a:lnTo>
                <a:lnTo>
                  <a:pt x="9539" y="11096"/>
                </a:lnTo>
                <a:lnTo>
                  <a:pt x="9076" y="10658"/>
                </a:lnTo>
                <a:lnTo>
                  <a:pt x="8614" y="10269"/>
                </a:lnTo>
                <a:lnTo>
                  <a:pt x="8566" y="10244"/>
                </a:lnTo>
                <a:lnTo>
                  <a:pt x="9904" y="8638"/>
                </a:lnTo>
                <a:close/>
                <a:moveTo>
                  <a:pt x="1071" y="0"/>
                </a:moveTo>
                <a:lnTo>
                  <a:pt x="828" y="73"/>
                </a:lnTo>
                <a:lnTo>
                  <a:pt x="609" y="171"/>
                </a:lnTo>
                <a:lnTo>
                  <a:pt x="414" y="317"/>
                </a:lnTo>
                <a:lnTo>
                  <a:pt x="244" y="511"/>
                </a:lnTo>
                <a:lnTo>
                  <a:pt x="122" y="730"/>
                </a:lnTo>
                <a:lnTo>
                  <a:pt x="25" y="949"/>
                </a:lnTo>
                <a:lnTo>
                  <a:pt x="25" y="1071"/>
                </a:lnTo>
                <a:lnTo>
                  <a:pt x="25" y="1193"/>
                </a:lnTo>
                <a:lnTo>
                  <a:pt x="25" y="1314"/>
                </a:lnTo>
                <a:lnTo>
                  <a:pt x="49" y="1436"/>
                </a:lnTo>
                <a:lnTo>
                  <a:pt x="25" y="1777"/>
                </a:lnTo>
                <a:lnTo>
                  <a:pt x="1" y="2117"/>
                </a:lnTo>
                <a:lnTo>
                  <a:pt x="25" y="2215"/>
                </a:lnTo>
                <a:lnTo>
                  <a:pt x="74" y="2263"/>
                </a:lnTo>
                <a:lnTo>
                  <a:pt x="147" y="2288"/>
                </a:lnTo>
                <a:lnTo>
                  <a:pt x="244" y="2263"/>
                </a:lnTo>
                <a:lnTo>
                  <a:pt x="341" y="2239"/>
                </a:lnTo>
                <a:lnTo>
                  <a:pt x="317" y="2896"/>
                </a:lnTo>
                <a:lnTo>
                  <a:pt x="341" y="2993"/>
                </a:lnTo>
                <a:lnTo>
                  <a:pt x="414" y="3042"/>
                </a:lnTo>
                <a:lnTo>
                  <a:pt x="560" y="3042"/>
                </a:lnTo>
                <a:lnTo>
                  <a:pt x="658" y="3018"/>
                </a:lnTo>
                <a:lnTo>
                  <a:pt x="658" y="3285"/>
                </a:lnTo>
                <a:lnTo>
                  <a:pt x="658" y="3431"/>
                </a:lnTo>
                <a:lnTo>
                  <a:pt x="682" y="3529"/>
                </a:lnTo>
                <a:lnTo>
                  <a:pt x="731" y="3650"/>
                </a:lnTo>
                <a:lnTo>
                  <a:pt x="779" y="3723"/>
                </a:lnTo>
                <a:lnTo>
                  <a:pt x="876" y="3748"/>
                </a:lnTo>
                <a:lnTo>
                  <a:pt x="998" y="3772"/>
                </a:lnTo>
                <a:lnTo>
                  <a:pt x="949" y="3942"/>
                </a:lnTo>
                <a:lnTo>
                  <a:pt x="949" y="4137"/>
                </a:lnTo>
                <a:lnTo>
                  <a:pt x="949" y="4332"/>
                </a:lnTo>
                <a:lnTo>
                  <a:pt x="998" y="4526"/>
                </a:lnTo>
                <a:lnTo>
                  <a:pt x="1047" y="4575"/>
                </a:lnTo>
                <a:lnTo>
                  <a:pt x="1095" y="4624"/>
                </a:lnTo>
                <a:lnTo>
                  <a:pt x="1168" y="4648"/>
                </a:lnTo>
                <a:lnTo>
                  <a:pt x="1241" y="4624"/>
                </a:lnTo>
                <a:lnTo>
                  <a:pt x="1339" y="4551"/>
                </a:lnTo>
                <a:lnTo>
                  <a:pt x="1363" y="4745"/>
                </a:lnTo>
                <a:lnTo>
                  <a:pt x="1436" y="4916"/>
                </a:lnTo>
                <a:lnTo>
                  <a:pt x="1533" y="5086"/>
                </a:lnTo>
                <a:lnTo>
                  <a:pt x="1655" y="5232"/>
                </a:lnTo>
                <a:lnTo>
                  <a:pt x="1728" y="5281"/>
                </a:lnTo>
                <a:lnTo>
                  <a:pt x="1801" y="5281"/>
                </a:lnTo>
                <a:lnTo>
                  <a:pt x="1874" y="5256"/>
                </a:lnTo>
                <a:lnTo>
                  <a:pt x="1850" y="5378"/>
                </a:lnTo>
                <a:lnTo>
                  <a:pt x="1874" y="5500"/>
                </a:lnTo>
                <a:lnTo>
                  <a:pt x="1923" y="5621"/>
                </a:lnTo>
                <a:lnTo>
                  <a:pt x="1996" y="5719"/>
                </a:lnTo>
                <a:lnTo>
                  <a:pt x="2093" y="5792"/>
                </a:lnTo>
                <a:lnTo>
                  <a:pt x="2190" y="5840"/>
                </a:lnTo>
                <a:lnTo>
                  <a:pt x="2263" y="5840"/>
                </a:lnTo>
                <a:lnTo>
                  <a:pt x="2361" y="5816"/>
                </a:lnTo>
                <a:lnTo>
                  <a:pt x="2458" y="5986"/>
                </a:lnTo>
                <a:lnTo>
                  <a:pt x="2434" y="6084"/>
                </a:lnTo>
                <a:lnTo>
                  <a:pt x="2434" y="6181"/>
                </a:lnTo>
                <a:lnTo>
                  <a:pt x="2482" y="6424"/>
                </a:lnTo>
                <a:lnTo>
                  <a:pt x="2531" y="6473"/>
                </a:lnTo>
                <a:lnTo>
                  <a:pt x="2580" y="6522"/>
                </a:lnTo>
                <a:lnTo>
                  <a:pt x="2653" y="6522"/>
                </a:lnTo>
                <a:lnTo>
                  <a:pt x="2726" y="6473"/>
                </a:lnTo>
                <a:lnTo>
                  <a:pt x="2823" y="6424"/>
                </a:lnTo>
                <a:lnTo>
                  <a:pt x="2847" y="6546"/>
                </a:lnTo>
                <a:lnTo>
                  <a:pt x="2896" y="6643"/>
                </a:lnTo>
                <a:lnTo>
                  <a:pt x="2969" y="6741"/>
                </a:lnTo>
                <a:lnTo>
                  <a:pt x="3042" y="6838"/>
                </a:lnTo>
                <a:lnTo>
                  <a:pt x="3139" y="6887"/>
                </a:lnTo>
                <a:lnTo>
                  <a:pt x="3261" y="6911"/>
                </a:lnTo>
                <a:lnTo>
                  <a:pt x="3383" y="6911"/>
                </a:lnTo>
                <a:lnTo>
                  <a:pt x="3529" y="6887"/>
                </a:lnTo>
                <a:lnTo>
                  <a:pt x="3553" y="6887"/>
                </a:lnTo>
                <a:lnTo>
                  <a:pt x="3553" y="6911"/>
                </a:lnTo>
                <a:lnTo>
                  <a:pt x="3529" y="6984"/>
                </a:lnTo>
                <a:lnTo>
                  <a:pt x="3504" y="7130"/>
                </a:lnTo>
                <a:lnTo>
                  <a:pt x="3504" y="7252"/>
                </a:lnTo>
                <a:lnTo>
                  <a:pt x="3529" y="7276"/>
                </a:lnTo>
                <a:lnTo>
                  <a:pt x="3553" y="7325"/>
                </a:lnTo>
                <a:lnTo>
                  <a:pt x="3626" y="7349"/>
                </a:lnTo>
                <a:lnTo>
                  <a:pt x="3723" y="7349"/>
                </a:lnTo>
                <a:lnTo>
                  <a:pt x="3845" y="7300"/>
                </a:lnTo>
                <a:lnTo>
                  <a:pt x="3942" y="7252"/>
                </a:lnTo>
                <a:lnTo>
                  <a:pt x="3942" y="7373"/>
                </a:lnTo>
                <a:lnTo>
                  <a:pt x="3967" y="7470"/>
                </a:lnTo>
                <a:lnTo>
                  <a:pt x="3991" y="7568"/>
                </a:lnTo>
                <a:lnTo>
                  <a:pt x="4088" y="7641"/>
                </a:lnTo>
                <a:lnTo>
                  <a:pt x="4210" y="7689"/>
                </a:lnTo>
                <a:lnTo>
                  <a:pt x="4283" y="7714"/>
                </a:lnTo>
                <a:lnTo>
                  <a:pt x="4356" y="7689"/>
                </a:lnTo>
                <a:lnTo>
                  <a:pt x="4453" y="7641"/>
                </a:lnTo>
                <a:lnTo>
                  <a:pt x="4453" y="7762"/>
                </a:lnTo>
                <a:lnTo>
                  <a:pt x="4453" y="7884"/>
                </a:lnTo>
                <a:lnTo>
                  <a:pt x="4478" y="7933"/>
                </a:lnTo>
                <a:lnTo>
                  <a:pt x="4526" y="7981"/>
                </a:lnTo>
                <a:lnTo>
                  <a:pt x="4575" y="8030"/>
                </a:lnTo>
                <a:lnTo>
                  <a:pt x="4648" y="8054"/>
                </a:lnTo>
                <a:lnTo>
                  <a:pt x="4770" y="8103"/>
                </a:lnTo>
                <a:lnTo>
                  <a:pt x="4891" y="8079"/>
                </a:lnTo>
                <a:lnTo>
                  <a:pt x="5013" y="8054"/>
                </a:lnTo>
                <a:lnTo>
                  <a:pt x="5110" y="7981"/>
                </a:lnTo>
                <a:lnTo>
                  <a:pt x="5159" y="8079"/>
                </a:lnTo>
                <a:lnTo>
                  <a:pt x="5208" y="8103"/>
                </a:lnTo>
                <a:lnTo>
                  <a:pt x="5232" y="8127"/>
                </a:lnTo>
                <a:lnTo>
                  <a:pt x="5329" y="8103"/>
                </a:lnTo>
                <a:lnTo>
                  <a:pt x="5329" y="8127"/>
                </a:lnTo>
                <a:lnTo>
                  <a:pt x="5329" y="8152"/>
                </a:lnTo>
                <a:lnTo>
                  <a:pt x="5354" y="8152"/>
                </a:lnTo>
                <a:lnTo>
                  <a:pt x="5475" y="8103"/>
                </a:lnTo>
                <a:lnTo>
                  <a:pt x="5597" y="8054"/>
                </a:lnTo>
                <a:lnTo>
                  <a:pt x="5597" y="8225"/>
                </a:lnTo>
                <a:lnTo>
                  <a:pt x="5646" y="8298"/>
                </a:lnTo>
                <a:lnTo>
                  <a:pt x="5694" y="8346"/>
                </a:lnTo>
                <a:lnTo>
                  <a:pt x="5840" y="8444"/>
                </a:lnTo>
                <a:lnTo>
                  <a:pt x="5938" y="8492"/>
                </a:lnTo>
                <a:lnTo>
                  <a:pt x="6059" y="8492"/>
                </a:lnTo>
                <a:lnTo>
                  <a:pt x="6181" y="8468"/>
                </a:lnTo>
                <a:lnTo>
                  <a:pt x="6278" y="8419"/>
                </a:lnTo>
                <a:lnTo>
                  <a:pt x="6400" y="8492"/>
                </a:lnTo>
                <a:lnTo>
                  <a:pt x="6546" y="8565"/>
                </a:lnTo>
                <a:lnTo>
                  <a:pt x="6668" y="8687"/>
                </a:lnTo>
                <a:lnTo>
                  <a:pt x="3383" y="11729"/>
                </a:lnTo>
                <a:lnTo>
                  <a:pt x="1947" y="13067"/>
                </a:lnTo>
                <a:lnTo>
                  <a:pt x="1314" y="13627"/>
                </a:lnTo>
                <a:lnTo>
                  <a:pt x="1022" y="13943"/>
                </a:lnTo>
                <a:lnTo>
                  <a:pt x="731" y="14259"/>
                </a:lnTo>
                <a:lnTo>
                  <a:pt x="585" y="14503"/>
                </a:lnTo>
                <a:lnTo>
                  <a:pt x="463" y="14770"/>
                </a:lnTo>
                <a:lnTo>
                  <a:pt x="341" y="15087"/>
                </a:lnTo>
                <a:lnTo>
                  <a:pt x="268" y="15403"/>
                </a:lnTo>
                <a:lnTo>
                  <a:pt x="268" y="15573"/>
                </a:lnTo>
                <a:lnTo>
                  <a:pt x="268" y="15719"/>
                </a:lnTo>
                <a:lnTo>
                  <a:pt x="268" y="15865"/>
                </a:lnTo>
                <a:lnTo>
                  <a:pt x="317" y="16011"/>
                </a:lnTo>
                <a:lnTo>
                  <a:pt x="366" y="16157"/>
                </a:lnTo>
                <a:lnTo>
                  <a:pt x="463" y="16279"/>
                </a:lnTo>
                <a:lnTo>
                  <a:pt x="560" y="16376"/>
                </a:lnTo>
                <a:lnTo>
                  <a:pt x="682" y="16473"/>
                </a:lnTo>
                <a:lnTo>
                  <a:pt x="731" y="16522"/>
                </a:lnTo>
                <a:lnTo>
                  <a:pt x="852" y="16644"/>
                </a:lnTo>
                <a:lnTo>
                  <a:pt x="974" y="16741"/>
                </a:lnTo>
                <a:lnTo>
                  <a:pt x="1095" y="16790"/>
                </a:lnTo>
                <a:lnTo>
                  <a:pt x="1241" y="16838"/>
                </a:lnTo>
                <a:lnTo>
                  <a:pt x="1387" y="16863"/>
                </a:lnTo>
                <a:lnTo>
                  <a:pt x="1679" y="16863"/>
                </a:lnTo>
                <a:lnTo>
                  <a:pt x="1850" y="16838"/>
                </a:lnTo>
                <a:lnTo>
                  <a:pt x="2142" y="16741"/>
                </a:lnTo>
                <a:lnTo>
                  <a:pt x="2434" y="16595"/>
                </a:lnTo>
                <a:lnTo>
                  <a:pt x="2701" y="16425"/>
                </a:lnTo>
                <a:lnTo>
                  <a:pt x="2920" y="16254"/>
                </a:lnTo>
                <a:lnTo>
                  <a:pt x="3285" y="15938"/>
                </a:lnTo>
                <a:lnTo>
                  <a:pt x="3650" y="15597"/>
                </a:lnTo>
                <a:lnTo>
                  <a:pt x="4356" y="14892"/>
                </a:lnTo>
                <a:lnTo>
                  <a:pt x="5694" y="13432"/>
                </a:lnTo>
                <a:lnTo>
                  <a:pt x="7057" y="11972"/>
                </a:lnTo>
                <a:lnTo>
                  <a:pt x="8371" y="10463"/>
                </a:lnTo>
                <a:lnTo>
                  <a:pt x="8833" y="11047"/>
                </a:lnTo>
                <a:lnTo>
                  <a:pt x="9320" y="11583"/>
                </a:lnTo>
                <a:lnTo>
                  <a:pt x="10342" y="12629"/>
                </a:lnTo>
                <a:lnTo>
                  <a:pt x="12386" y="14770"/>
                </a:lnTo>
                <a:lnTo>
                  <a:pt x="12775" y="15160"/>
                </a:lnTo>
                <a:lnTo>
                  <a:pt x="13237" y="15622"/>
                </a:lnTo>
                <a:lnTo>
                  <a:pt x="13773" y="16133"/>
                </a:lnTo>
                <a:lnTo>
                  <a:pt x="14065" y="16376"/>
                </a:lnTo>
                <a:lnTo>
                  <a:pt x="14357" y="16595"/>
                </a:lnTo>
                <a:lnTo>
                  <a:pt x="14649" y="16814"/>
                </a:lnTo>
                <a:lnTo>
                  <a:pt x="14965" y="16960"/>
                </a:lnTo>
                <a:lnTo>
                  <a:pt x="15257" y="17106"/>
                </a:lnTo>
                <a:lnTo>
                  <a:pt x="15549" y="17179"/>
                </a:lnTo>
                <a:lnTo>
                  <a:pt x="15695" y="17203"/>
                </a:lnTo>
                <a:lnTo>
                  <a:pt x="15963" y="17203"/>
                </a:lnTo>
                <a:lnTo>
                  <a:pt x="16084" y="17179"/>
                </a:lnTo>
                <a:lnTo>
                  <a:pt x="16230" y="17130"/>
                </a:lnTo>
                <a:lnTo>
                  <a:pt x="16352" y="17057"/>
                </a:lnTo>
                <a:lnTo>
                  <a:pt x="16474" y="16984"/>
                </a:lnTo>
                <a:lnTo>
                  <a:pt x="16595" y="16863"/>
                </a:lnTo>
                <a:lnTo>
                  <a:pt x="16741" y="16692"/>
                </a:lnTo>
                <a:lnTo>
                  <a:pt x="16863" y="16473"/>
                </a:lnTo>
                <a:lnTo>
                  <a:pt x="16936" y="16230"/>
                </a:lnTo>
                <a:lnTo>
                  <a:pt x="16984" y="15987"/>
                </a:lnTo>
                <a:lnTo>
                  <a:pt x="16984" y="15743"/>
                </a:lnTo>
                <a:lnTo>
                  <a:pt x="16960" y="15500"/>
                </a:lnTo>
                <a:lnTo>
                  <a:pt x="16911" y="15257"/>
                </a:lnTo>
                <a:lnTo>
                  <a:pt x="16838" y="15038"/>
                </a:lnTo>
                <a:lnTo>
                  <a:pt x="16668" y="14722"/>
                </a:lnTo>
                <a:lnTo>
                  <a:pt x="16425" y="14381"/>
                </a:lnTo>
                <a:lnTo>
                  <a:pt x="16157" y="14016"/>
                </a:lnTo>
                <a:lnTo>
                  <a:pt x="15865" y="13651"/>
                </a:lnTo>
                <a:lnTo>
                  <a:pt x="15549" y="13310"/>
                </a:lnTo>
                <a:lnTo>
                  <a:pt x="15233" y="12970"/>
                </a:lnTo>
                <a:lnTo>
                  <a:pt x="14673" y="12459"/>
                </a:lnTo>
                <a:lnTo>
                  <a:pt x="13967" y="11826"/>
                </a:lnTo>
                <a:lnTo>
                  <a:pt x="13262" y="11193"/>
                </a:lnTo>
                <a:lnTo>
                  <a:pt x="13286" y="11120"/>
                </a:lnTo>
                <a:lnTo>
                  <a:pt x="13286" y="11072"/>
                </a:lnTo>
                <a:lnTo>
                  <a:pt x="13262" y="11047"/>
                </a:lnTo>
                <a:lnTo>
                  <a:pt x="13189" y="11023"/>
                </a:lnTo>
                <a:lnTo>
                  <a:pt x="13091" y="11047"/>
                </a:lnTo>
                <a:lnTo>
                  <a:pt x="11631" y="9660"/>
                </a:lnTo>
                <a:lnTo>
                  <a:pt x="10196" y="8273"/>
                </a:lnTo>
                <a:lnTo>
                  <a:pt x="10707" y="7641"/>
                </a:lnTo>
                <a:lnTo>
                  <a:pt x="10828" y="7762"/>
                </a:lnTo>
                <a:lnTo>
                  <a:pt x="10974" y="7860"/>
                </a:lnTo>
                <a:lnTo>
                  <a:pt x="11120" y="7933"/>
                </a:lnTo>
                <a:lnTo>
                  <a:pt x="11291" y="8006"/>
                </a:lnTo>
                <a:lnTo>
                  <a:pt x="11461" y="8054"/>
                </a:lnTo>
                <a:lnTo>
                  <a:pt x="11631" y="8103"/>
                </a:lnTo>
                <a:lnTo>
                  <a:pt x="11996" y="8127"/>
                </a:lnTo>
                <a:lnTo>
                  <a:pt x="12264" y="8127"/>
                </a:lnTo>
                <a:lnTo>
                  <a:pt x="12532" y="8103"/>
                </a:lnTo>
                <a:lnTo>
                  <a:pt x="12799" y="8030"/>
                </a:lnTo>
                <a:lnTo>
                  <a:pt x="13067" y="7933"/>
                </a:lnTo>
                <a:lnTo>
                  <a:pt x="13310" y="7811"/>
                </a:lnTo>
                <a:lnTo>
                  <a:pt x="13554" y="7665"/>
                </a:lnTo>
                <a:lnTo>
                  <a:pt x="13773" y="7519"/>
                </a:lnTo>
                <a:lnTo>
                  <a:pt x="13992" y="7349"/>
                </a:lnTo>
                <a:lnTo>
                  <a:pt x="14235" y="7130"/>
                </a:lnTo>
                <a:lnTo>
                  <a:pt x="14478" y="6911"/>
                </a:lnTo>
                <a:lnTo>
                  <a:pt x="14697" y="6668"/>
                </a:lnTo>
                <a:lnTo>
                  <a:pt x="14892" y="6400"/>
                </a:lnTo>
                <a:lnTo>
                  <a:pt x="15281" y="5865"/>
                </a:lnTo>
                <a:lnTo>
                  <a:pt x="15622" y="5305"/>
                </a:lnTo>
                <a:lnTo>
                  <a:pt x="16011" y="4697"/>
                </a:lnTo>
                <a:lnTo>
                  <a:pt x="16376" y="4064"/>
                </a:lnTo>
                <a:lnTo>
                  <a:pt x="16692" y="3407"/>
                </a:lnTo>
                <a:lnTo>
                  <a:pt x="16960" y="2726"/>
                </a:lnTo>
                <a:lnTo>
                  <a:pt x="16984" y="2628"/>
                </a:lnTo>
                <a:lnTo>
                  <a:pt x="16960" y="2555"/>
                </a:lnTo>
                <a:lnTo>
                  <a:pt x="16960" y="2507"/>
                </a:lnTo>
                <a:lnTo>
                  <a:pt x="16960" y="2434"/>
                </a:lnTo>
                <a:lnTo>
                  <a:pt x="16911" y="2385"/>
                </a:lnTo>
                <a:lnTo>
                  <a:pt x="16863" y="2336"/>
                </a:lnTo>
                <a:lnTo>
                  <a:pt x="16814" y="2288"/>
                </a:lnTo>
                <a:lnTo>
                  <a:pt x="16692" y="2288"/>
                </a:lnTo>
                <a:lnTo>
                  <a:pt x="16644" y="2312"/>
                </a:lnTo>
                <a:lnTo>
                  <a:pt x="15646" y="3066"/>
                </a:lnTo>
                <a:lnTo>
                  <a:pt x="15160" y="3456"/>
                </a:lnTo>
                <a:lnTo>
                  <a:pt x="14649" y="3821"/>
                </a:lnTo>
                <a:lnTo>
                  <a:pt x="13919" y="4332"/>
                </a:lnTo>
                <a:lnTo>
                  <a:pt x="13919" y="4332"/>
                </a:lnTo>
                <a:lnTo>
                  <a:pt x="14746" y="3115"/>
                </a:lnTo>
                <a:lnTo>
                  <a:pt x="15476" y="2020"/>
                </a:lnTo>
                <a:lnTo>
                  <a:pt x="15671" y="1704"/>
                </a:lnTo>
                <a:lnTo>
                  <a:pt x="15768" y="1533"/>
                </a:lnTo>
                <a:lnTo>
                  <a:pt x="15817" y="1363"/>
                </a:lnTo>
                <a:lnTo>
                  <a:pt x="15890" y="1290"/>
                </a:lnTo>
                <a:lnTo>
                  <a:pt x="15963" y="1217"/>
                </a:lnTo>
                <a:lnTo>
                  <a:pt x="15987" y="1120"/>
                </a:lnTo>
                <a:lnTo>
                  <a:pt x="15963" y="1022"/>
                </a:lnTo>
                <a:lnTo>
                  <a:pt x="15890" y="949"/>
                </a:lnTo>
                <a:lnTo>
                  <a:pt x="15817" y="901"/>
                </a:lnTo>
                <a:lnTo>
                  <a:pt x="15744" y="876"/>
                </a:lnTo>
                <a:lnTo>
                  <a:pt x="15622" y="876"/>
                </a:lnTo>
                <a:lnTo>
                  <a:pt x="15549" y="949"/>
                </a:lnTo>
                <a:lnTo>
                  <a:pt x="14551" y="1777"/>
                </a:lnTo>
                <a:lnTo>
                  <a:pt x="13554" y="2580"/>
                </a:lnTo>
                <a:lnTo>
                  <a:pt x="13043" y="2920"/>
                </a:lnTo>
                <a:lnTo>
                  <a:pt x="12532" y="3310"/>
                </a:lnTo>
                <a:lnTo>
                  <a:pt x="12532" y="3310"/>
                </a:lnTo>
                <a:lnTo>
                  <a:pt x="12945" y="2653"/>
                </a:lnTo>
                <a:lnTo>
                  <a:pt x="13359" y="1996"/>
                </a:lnTo>
                <a:lnTo>
                  <a:pt x="13554" y="1752"/>
                </a:lnTo>
                <a:lnTo>
                  <a:pt x="13821" y="1436"/>
                </a:lnTo>
                <a:lnTo>
                  <a:pt x="13919" y="1290"/>
                </a:lnTo>
                <a:lnTo>
                  <a:pt x="14040" y="1120"/>
                </a:lnTo>
                <a:lnTo>
                  <a:pt x="14113" y="949"/>
                </a:lnTo>
                <a:lnTo>
                  <a:pt x="14162" y="779"/>
                </a:lnTo>
                <a:lnTo>
                  <a:pt x="14357" y="584"/>
                </a:lnTo>
                <a:lnTo>
                  <a:pt x="14430" y="487"/>
                </a:lnTo>
                <a:lnTo>
                  <a:pt x="14454" y="390"/>
                </a:lnTo>
                <a:lnTo>
                  <a:pt x="14430" y="292"/>
                </a:lnTo>
                <a:lnTo>
                  <a:pt x="14357" y="195"/>
                </a:lnTo>
                <a:lnTo>
                  <a:pt x="14284" y="146"/>
                </a:lnTo>
                <a:lnTo>
                  <a:pt x="14186" y="122"/>
                </a:lnTo>
                <a:lnTo>
                  <a:pt x="14065" y="122"/>
                </a:lnTo>
                <a:lnTo>
                  <a:pt x="13967" y="195"/>
                </a:lnTo>
                <a:lnTo>
                  <a:pt x="13554" y="560"/>
                </a:lnTo>
                <a:lnTo>
                  <a:pt x="13091" y="901"/>
                </a:lnTo>
                <a:lnTo>
                  <a:pt x="12629" y="1217"/>
                </a:lnTo>
                <a:lnTo>
                  <a:pt x="12142" y="1509"/>
                </a:lnTo>
                <a:lnTo>
                  <a:pt x="11680" y="1801"/>
                </a:lnTo>
                <a:lnTo>
                  <a:pt x="11193" y="2117"/>
                </a:lnTo>
                <a:lnTo>
                  <a:pt x="10755" y="2434"/>
                </a:lnTo>
                <a:lnTo>
                  <a:pt x="10317" y="2823"/>
                </a:lnTo>
                <a:lnTo>
                  <a:pt x="10147" y="2993"/>
                </a:lnTo>
                <a:lnTo>
                  <a:pt x="10001" y="3164"/>
                </a:lnTo>
                <a:lnTo>
                  <a:pt x="9855" y="3383"/>
                </a:lnTo>
                <a:lnTo>
                  <a:pt x="9733" y="3577"/>
                </a:lnTo>
                <a:lnTo>
                  <a:pt x="9612" y="3796"/>
                </a:lnTo>
                <a:lnTo>
                  <a:pt x="9514" y="4015"/>
                </a:lnTo>
                <a:lnTo>
                  <a:pt x="9417" y="4234"/>
                </a:lnTo>
                <a:lnTo>
                  <a:pt x="9368" y="4478"/>
                </a:lnTo>
                <a:lnTo>
                  <a:pt x="9320" y="4672"/>
                </a:lnTo>
                <a:lnTo>
                  <a:pt x="9295" y="4867"/>
                </a:lnTo>
                <a:lnTo>
                  <a:pt x="9295" y="5062"/>
                </a:lnTo>
                <a:lnTo>
                  <a:pt x="9295" y="5281"/>
                </a:lnTo>
                <a:lnTo>
                  <a:pt x="9344" y="5475"/>
                </a:lnTo>
                <a:lnTo>
                  <a:pt x="9393" y="5670"/>
                </a:lnTo>
                <a:lnTo>
                  <a:pt x="9441" y="5865"/>
                </a:lnTo>
                <a:lnTo>
                  <a:pt x="9539" y="6035"/>
                </a:lnTo>
                <a:lnTo>
                  <a:pt x="9514" y="6059"/>
                </a:lnTo>
                <a:lnTo>
                  <a:pt x="8760" y="6765"/>
                </a:lnTo>
                <a:lnTo>
                  <a:pt x="7422" y="5402"/>
                </a:lnTo>
                <a:lnTo>
                  <a:pt x="6059" y="4088"/>
                </a:lnTo>
                <a:lnTo>
                  <a:pt x="3358" y="1412"/>
                </a:lnTo>
                <a:lnTo>
                  <a:pt x="2872" y="925"/>
                </a:lnTo>
                <a:lnTo>
                  <a:pt x="2604" y="682"/>
                </a:lnTo>
                <a:lnTo>
                  <a:pt x="2336" y="438"/>
                </a:lnTo>
                <a:lnTo>
                  <a:pt x="2044" y="244"/>
                </a:lnTo>
                <a:lnTo>
                  <a:pt x="1898" y="171"/>
                </a:lnTo>
                <a:lnTo>
                  <a:pt x="1728" y="98"/>
                </a:lnTo>
                <a:lnTo>
                  <a:pt x="1582" y="49"/>
                </a:lnTo>
                <a:lnTo>
                  <a:pt x="14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711;p46">
            <a:extLst>
              <a:ext uri="{FF2B5EF4-FFF2-40B4-BE49-F238E27FC236}">
                <a16:creationId xmlns:a16="http://schemas.microsoft.com/office/drawing/2014/main" id="{3FD1A719-9310-4748-BA0C-AF0F7DD69FA1}"/>
              </a:ext>
            </a:extLst>
          </p:cNvPr>
          <p:cNvSpPr/>
          <p:nvPr/>
        </p:nvSpPr>
        <p:spPr>
          <a:xfrm>
            <a:off x="3662422" y="448523"/>
            <a:ext cx="327938" cy="332166"/>
          </a:xfrm>
          <a:custGeom>
            <a:avLst/>
            <a:gdLst/>
            <a:ahLst/>
            <a:cxnLst/>
            <a:rect l="l" t="t" r="r" b="b"/>
            <a:pathLst>
              <a:path w="16985" h="17204" extrusionOk="0">
                <a:moveTo>
                  <a:pt x="8906" y="7252"/>
                </a:moveTo>
                <a:lnTo>
                  <a:pt x="8833" y="7349"/>
                </a:lnTo>
                <a:lnTo>
                  <a:pt x="8784" y="7446"/>
                </a:lnTo>
                <a:lnTo>
                  <a:pt x="8760" y="7616"/>
                </a:lnTo>
                <a:lnTo>
                  <a:pt x="8784" y="7689"/>
                </a:lnTo>
                <a:lnTo>
                  <a:pt x="8809" y="7762"/>
                </a:lnTo>
                <a:lnTo>
                  <a:pt x="8833" y="7787"/>
                </a:lnTo>
                <a:lnTo>
                  <a:pt x="8882" y="7811"/>
                </a:lnTo>
                <a:lnTo>
                  <a:pt x="8955" y="7811"/>
                </a:lnTo>
                <a:lnTo>
                  <a:pt x="9028" y="7738"/>
                </a:lnTo>
                <a:lnTo>
                  <a:pt x="9052" y="7714"/>
                </a:lnTo>
                <a:lnTo>
                  <a:pt x="9028" y="7665"/>
                </a:lnTo>
                <a:lnTo>
                  <a:pt x="8979" y="7470"/>
                </a:lnTo>
                <a:lnTo>
                  <a:pt x="8979" y="7397"/>
                </a:lnTo>
                <a:lnTo>
                  <a:pt x="8979" y="7300"/>
                </a:lnTo>
                <a:lnTo>
                  <a:pt x="8979" y="7276"/>
                </a:lnTo>
                <a:lnTo>
                  <a:pt x="8955" y="7252"/>
                </a:lnTo>
                <a:close/>
                <a:moveTo>
                  <a:pt x="1363" y="414"/>
                </a:moveTo>
                <a:lnTo>
                  <a:pt x="1533" y="463"/>
                </a:lnTo>
                <a:lnTo>
                  <a:pt x="1728" y="560"/>
                </a:lnTo>
                <a:lnTo>
                  <a:pt x="1898" y="657"/>
                </a:lnTo>
                <a:lnTo>
                  <a:pt x="2190" y="876"/>
                </a:lnTo>
                <a:lnTo>
                  <a:pt x="2750" y="1363"/>
                </a:lnTo>
                <a:lnTo>
                  <a:pt x="3261" y="1874"/>
                </a:lnTo>
                <a:lnTo>
                  <a:pt x="4283" y="2945"/>
                </a:lnTo>
                <a:lnTo>
                  <a:pt x="6327" y="5013"/>
                </a:lnTo>
                <a:lnTo>
                  <a:pt x="8395" y="7106"/>
                </a:lnTo>
                <a:lnTo>
                  <a:pt x="6984" y="8395"/>
                </a:lnTo>
                <a:lnTo>
                  <a:pt x="6887" y="8298"/>
                </a:lnTo>
                <a:lnTo>
                  <a:pt x="6765" y="8225"/>
                </a:lnTo>
                <a:lnTo>
                  <a:pt x="6668" y="8176"/>
                </a:lnTo>
                <a:lnTo>
                  <a:pt x="6570" y="8152"/>
                </a:lnTo>
                <a:lnTo>
                  <a:pt x="6497" y="8127"/>
                </a:lnTo>
                <a:lnTo>
                  <a:pt x="6424" y="8054"/>
                </a:lnTo>
                <a:lnTo>
                  <a:pt x="6351" y="8030"/>
                </a:lnTo>
                <a:lnTo>
                  <a:pt x="6303" y="8030"/>
                </a:lnTo>
                <a:lnTo>
                  <a:pt x="6230" y="8054"/>
                </a:lnTo>
                <a:lnTo>
                  <a:pt x="6181" y="8103"/>
                </a:lnTo>
                <a:lnTo>
                  <a:pt x="6084" y="8200"/>
                </a:lnTo>
                <a:lnTo>
                  <a:pt x="6011" y="8249"/>
                </a:lnTo>
                <a:lnTo>
                  <a:pt x="5938" y="8225"/>
                </a:lnTo>
                <a:lnTo>
                  <a:pt x="5889" y="8152"/>
                </a:lnTo>
                <a:lnTo>
                  <a:pt x="5816" y="7981"/>
                </a:lnTo>
                <a:lnTo>
                  <a:pt x="5767" y="7835"/>
                </a:lnTo>
                <a:lnTo>
                  <a:pt x="5694" y="7787"/>
                </a:lnTo>
                <a:lnTo>
                  <a:pt x="5646" y="7787"/>
                </a:lnTo>
                <a:lnTo>
                  <a:pt x="5500" y="7860"/>
                </a:lnTo>
                <a:lnTo>
                  <a:pt x="5402" y="7981"/>
                </a:lnTo>
                <a:lnTo>
                  <a:pt x="5305" y="7787"/>
                </a:lnTo>
                <a:lnTo>
                  <a:pt x="5232" y="7616"/>
                </a:lnTo>
                <a:lnTo>
                  <a:pt x="5208" y="7568"/>
                </a:lnTo>
                <a:lnTo>
                  <a:pt x="5159" y="7543"/>
                </a:lnTo>
                <a:lnTo>
                  <a:pt x="5086" y="7543"/>
                </a:lnTo>
                <a:lnTo>
                  <a:pt x="5013" y="7568"/>
                </a:lnTo>
                <a:lnTo>
                  <a:pt x="4964" y="7641"/>
                </a:lnTo>
                <a:lnTo>
                  <a:pt x="4672" y="7616"/>
                </a:lnTo>
                <a:lnTo>
                  <a:pt x="4672" y="7495"/>
                </a:lnTo>
                <a:lnTo>
                  <a:pt x="4648" y="7422"/>
                </a:lnTo>
                <a:lnTo>
                  <a:pt x="4575" y="7373"/>
                </a:lnTo>
                <a:lnTo>
                  <a:pt x="4526" y="7349"/>
                </a:lnTo>
                <a:lnTo>
                  <a:pt x="4453" y="7373"/>
                </a:lnTo>
                <a:lnTo>
                  <a:pt x="4332" y="7446"/>
                </a:lnTo>
                <a:lnTo>
                  <a:pt x="4283" y="7470"/>
                </a:lnTo>
                <a:lnTo>
                  <a:pt x="4210" y="7495"/>
                </a:lnTo>
                <a:lnTo>
                  <a:pt x="4161" y="7470"/>
                </a:lnTo>
                <a:lnTo>
                  <a:pt x="4161" y="7422"/>
                </a:lnTo>
                <a:lnTo>
                  <a:pt x="4161" y="7276"/>
                </a:lnTo>
                <a:lnTo>
                  <a:pt x="4210" y="7081"/>
                </a:lnTo>
                <a:lnTo>
                  <a:pt x="4210" y="7008"/>
                </a:lnTo>
                <a:lnTo>
                  <a:pt x="4161" y="6960"/>
                </a:lnTo>
                <a:lnTo>
                  <a:pt x="4113" y="6935"/>
                </a:lnTo>
                <a:lnTo>
                  <a:pt x="4064" y="6960"/>
                </a:lnTo>
                <a:lnTo>
                  <a:pt x="3967" y="7008"/>
                </a:lnTo>
                <a:lnTo>
                  <a:pt x="3845" y="7081"/>
                </a:lnTo>
                <a:lnTo>
                  <a:pt x="3748" y="7081"/>
                </a:lnTo>
                <a:lnTo>
                  <a:pt x="3699" y="7033"/>
                </a:lnTo>
                <a:lnTo>
                  <a:pt x="3699" y="6960"/>
                </a:lnTo>
                <a:lnTo>
                  <a:pt x="3723" y="6838"/>
                </a:lnTo>
                <a:lnTo>
                  <a:pt x="3675" y="6741"/>
                </a:lnTo>
                <a:lnTo>
                  <a:pt x="3650" y="6716"/>
                </a:lnTo>
                <a:lnTo>
                  <a:pt x="3602" y="6716"/>
                </a:lnTo>
                <a:lnTo>
                  <a:pt x="3456" y="6765"/>
                </a:lnTo>
                <a:lnTo>
                  <a:pt x="3334" y="6741"/>
                </a:lnTo>
                <a:lnTo>
                  <a:pt x="3237" y="6692"/>
                </a:lnTo>
                <a:lnTo>
                  <a:pt x="3164" y="6619"/>
                </a:lnTo>
                <a:lnTo>
                  <a:pt x="3115" y="6522"/>
                </a:lnTo>
                <a:lnTo>
                  <a:pt x="3091" y="6424"/>
                </a:lnTo>
                <a:lnTo>
                  <a:pt x="3091" y="6303"/>
                </a:lnTo>
                <a:lnTo>
                  <a:pt x="3115" y="6205"/>
                </a:lnTo>
                <a:lnTo>
                  <a:pt x="3139" y="6132"/>
                </a:lnTo>
                <a:lnTo>
                  <a:pt x="3091" y="6059"/>
                </a:lnTo>
                <a:lnTo>
                  <a:pt x="3018" y="6035"/>
                </a:lnTo>
                <a:lnTo>
                  <a:pt x="2945" y="6035"/>
                </a:lnTo>
                <a:lnTo>
                  <a:pt x="2823" y="6084"/>
                </a:lnTo>
                <a:lnTo>
                  <a:pt x="2701" y="6132"/>
                </a:lnTo>
                <a:lnTo>
                  <a:pt x="2653" y="6059"/>
                </a:lnTo>
                <a:lnTo>
                  <a:pt x="2604" y="5962"/>
                </a:lnTo>
                <a:lnTo>
                  <a:pt x="2604" y="5767"/>
                </a:lnTo>
                <a:lnTo>
                  <a:pt x="2580" y="5573"/>
                </a:lnTo>
                <a:lnTo>
                  <a:pt x="2531" y="5524"/>
                </a:lnTo>
                <a:lnTo>
                  <a:pt x="2482" y="5500"/>
                </a:lnTo>
                <a:lnTo>
                  <a:pt x="2409" y="5500"/>
                </a:lnTo>
                <a:lnTo>
                  <a:pt x="2361" y="5524"/>
                </a:lnTo>
                <a:lnTo>
                  <a:pt x="2263" y="5427"/>
                </a:lnTo>
                <a:lnTo>
                  <a:pt x="2190" y="5305"/>
                </a:lnTo>
                <a:lnTo>
                  <a:pt x="2190" y="5183"/>
                </a:lnTo>
                <a:lnTo>
                  <a:pt x="2215" y="5062"/>
                </a:lnTo>
                <a:lnTo>
                  <a:pt x="2215" y="4989"/>
                </a:lnTo>
                <a:lnTo>
                  <a:pt x="2190" y="4916"/>
                </a:lnTo>
                <a:lnTo>
                  <a:pt x="2117" y="4867"/>
                </a:lnTo>
                <a:lnTo>
                  <a:pt x="2020" y="4867"/>
                </a:lnTo>
                <a:lnTo>
                  <a:pt x="1898" y="4891"/>
                </a:lnTo>
                <a:lnTo>
                  <a:pt x="1801" y="4867"/>
                </a:lnTo>
                <a:lnTo>
                  <a:pt x="1752" y="4794"/>
                </a:lnTo>
                <a:lnTo>
                  <a:pt x="1704" y="4697"/>
                </a:lnTo>
                <a:lnTo>
                  <a:pt x="1655" y="4575"/>
                </a:lnTo>
                <a:lnTo>
                  <a:pt x="1655" y="4453"/>
                </a:lnTo>
                <a:lnTo>
                  <a:pt x="1655" y="4234"/>
                </a:lnTo>
                <a:lnTo>
                  <a:pt x="1655" y="4186"/>
                </a:lnTo>
                <a:lnTo>
                  <a:pt x="1631" y="4137"/>
                </a:lnTo>
                <a:lnTo>
                  <a:pt x="1582" y="4088"/>
                </a:lnTo>
                <a:lnTo>
                  <a:pt x="1558" y="4088"/>
                </a:lnTo>
                <a:lnTo>
                  <a:pt x="1460" y="4064"/>
                </a:lnTo>
                <a:lnTo>
                  <a:pt x="1363" y="4113"/>
                </a:lnTo>
                <a:lnTo>
                  <a:pt x="1266" y="4186"/>
                </a:lnTo>
                <a:lnTo>
                  <a:pt x="1217" y="3942"/>
                </a:lnTo>
                <a:lnTo>
                  <a:pt x="1193" y="3699"/>
                </a:lnTo>
                <a:lnTo>
                  <a:pt x="1193" y="3650"/>
                </a:lnTo>
                <a:lnTo>
                  <a:pt x="1144" y="3626"/>
                </a:lnTo>
                <a:lnTo>
                  <a:pt x="1095" y="3602"/>
                </a:lnTo>
                <a:lnTo>
                  <a:pt x="974" y="3602"/>
                </a:lnTo>
                <a:lnTo>
                  <a:pt x="925" y="3529"/>
                </a:lnTo>
                <a:lnTo>
                  <a:pt x="925" y="3431"/>
                </a:lnTo>
                <a:lnTo>
                  <a:pt x="925" y="3310"/>
                </a:lnTo>
                <a:lnTo>
                  <a:pt x="949" y="3042"/>
                </a:lnTo>
                <a:lnTo>
                  <a:pt x="974" y="2896"/>
                </a:lnTo>
                <a:lnTo>
                  <a:pt x="974" y="2823"/>
                </a:lnTo>
                <a:lnTo>
                  <a:pt x="949" y="2774"/>
                </a:lnTo>
                <a:lnTo>
                  <a:pt x="925" y="2726"/>
                </a:lnTo>
                <a:lnTo>
                  <a:pt x="852" y="2701"/>
                </a:lnTo>
                <a:lnTo>
                  <a:pt x="658" y="2701"/>
                </a:lnTo>
                <a:lnTo>
                  <a:pt x="682" y="2044"/>
                </a:lnTo>
                <a:lnTo>
                  <a:pt x="658" y="1971"/>
                </a:lnTo>
                <a:lnTo>
                  <a:pt x="633" y="1923"/>
                </a:lnTo>
                <a:lnTo>
                  <a:pt x="585" y="1898"/>
                </a:lnTo>
                <a:lnTo>
                  <a:pt x="512" y="1874"/>
                </a:lnTo>
                <a:lnTo>
                  <a:pt x="317" y="1898"/>
                </a:lnTo>
                <a:lnTo>
                  <a:pt x="317" y="1704"/>
                </a:lnTo>
                <a:lnTo>
                  <a:pt x="293" y="1509"/>
                </a:lnTo>
                <a:lnTo>
                  <a:pt x="317" y="1460"/>
                </a:lnTo>
                <a:lnTo>
                  <a:pt x="366" y="1193"/>
                </a:lnTo>
                <a:lnTo>
                  <a:pt x="463" y="949"/>
                </a:lnTo>
                <a:lnTo>
                  <a:pt x="536" y="828"/>
                </a:lnTo>
                <a:lnTo>
                  <a:pt x="609" y="730"/>
                </a:lnTo>
                <a:lnTo>
                  <a:pt x="706" y="633"/>
                </a:lnTo>
                <a:lnTo>
                  <a:pt x="828" y="536"/>
                </a:lnTo>
                <a:lnTo>
                  <a:pt x="998" y="463"/>
                </a:lnTo>
                <a:lnTo>
                  <a:pt x="1168" y="414"/>
                </a:lnTo>
                <a:close/>
                <a:moveTo>
                  <a:pt x="1241" y="14357"/>
                </a:moveTo>
                <a:lnTo>
                  <a:pt x="1266" y="14527"/>
                </a:lnTo>
                <a:lnTo>
                  <a:pt x="1339" y="14770"/>
                </a:lnTo>
                <a:lnTo>
                  <a:pt x="1266" y="14795"/>
                </a:lnTo>
                <a:lnTo>
                  <a:pt x="1193" y="14843"/>
                </a:lnTo>
                <a:lnTo>
                  <a:pt x="1071" y="14624"/>
                </a:lnTo>
                <a:lnTo>
                  <a:pt x="1047" y="14576"/>
                </a:lnTo>
                <a:lnTo>
                  <a:pt x="1241" y="14357"/>
                </a:lnTo>
                <a:close/>
                <a:moveTo>
                  <a:pt x="12970" y="1631"/>
                </a:moveTo>
                <a:lnTo>
                  <a:pt x="12629" y="2093"/>
                </a:lnTo>
                <a:lnTo>
                  <a:pt x="12313" y="2580"/>
                </a:lnTo>
                <a:lnTo>
                  <a:pt x="11996" y="3066"/>
                </a:lnTo>
                <a:lnTo>
                  <a:pt x="11729" y="3577"/>
                </a:lnTo>
                <a:lnTo>
                  <a:pt x="11680" y="3650"/>
                </a:lnTo>
                <a:lnTo>
                  <a:pt x="11680" y="3723"/>
                </a:lnTo>
                <a:lnTo>
                  <a:pt x="11680" y="3772"/>
                </a:lnTo>
                <a:lnTo>
                  <a:pt x="11704" y="3821"/>
                </a:lnTo>
                <a:lnTo>
                  <a:pt x="11802" y="3918"/>
                </a:lnTo>
                <a:lnTo>
                  <a:pt x="11899" y="3967"/>
                </a:lnTo>
                <a:lnTo>
                  <a:pt x="11875" y="4015"/>
                </a:lnTo>
                <a:lnTo>
                  <a:pt x="11899" y="4040"/>
                </a:lnTo>
                <a:lnTo>
                  <a:pt x="11899" y="4064"/>
                </a:lnTo>
                <a:lnTo>
                  <a:pt x="11948" y="4064"/>
                </a:lnTo>
                <a:lnTo>
                  <a:pt x="12215" y="4015"/>
                </a:lnTo>
                <a:lnTo>
                  <a:pt x="12483" y="3918"/>
                </a:lnTo>
                <a:lnTo>
                  <a:pt x="12751" y="3796"/>
                </a:lnTo>
                <a:lnTo>
                  <a:pt x="13018" y="3626"/>
                </a:lnTo>
                <a:lnTo>
                  <a:pt x="13505" y="3261"/>
                </a:lnTo>
                <a:lnTo>
                  <a:pt x="13943" y="2920"/>
                </a:lnTo>
                <a:lnTo>
                  <a:pt x="14722" y="2288"/>
                </a:lnTo>
                <a:lnTo>
                  <a:pt x="14722" y="2288"/>
                </a:lnTo>
                <a:lnTo>
                  <a:pt x="14430" y="2726"/>
                </a:lnTo>
                <a:lnTo>
                  <a:pt x="13675" y="3796"/>
                </a:lnTo>
                <a:lnTo>
                  <a:pt x="12945" y="4891"/>
                </a:lnTo>
                <a:lnTo>
                  <a:pt x="12897" y="4989"/>
                </a:lnTo>
                <a:lnTo>
                  <a:pt x="12921" y="5062"/>
                </a:lnTo>
                <a:lnTo>
                  <a:pt x="12945" y="5135"/>
                </a:lnTo>
                <a:lnTo>
                  <a:pt x="13018" y="5208"/>
                </a:lnTo>
                <a:lnTo>
                  <a:pt x="13091" y="5232"/>
                </a:lnTo>
                <a:lnTo>
                  <a:pt x="13164" y="5256"/>
                </a:lnTo>
                <a:lnTo>
                  <a:pt x="13262" y="5232"/>
                </a:lnTo>
                <a:lnTo>
                  <a:pt x="13335" y="5183"/>
                </a:lnTo>
                <a:lnTo>
                  <a:pt x="13481" y="5135"/>
                </a:lnTo>
                <a:lnTo>
                  <a:pt x="13602" y="5086"/>
                </a:lnTo>
                <a:lnTo>
                  <a:pt x="13846" y="4916"/>
                </a:lnTo>
                <a:lnTo>
                  <a:pt x="14381" y="4575"/>
                </a:lnTo>
                <a:lnTo>
                  <a:pt x="14892" y="4234"/>
                </a:lnTo>
                <a:lnTo>
                  <a:pt x="15476" y="3796"/>
                </a:lnTo>
                <a:lnTo>
                  <a:pt x="16084" y="3358"/>
                </a:lnTo>
                <a:lnTo>
                  <a:pt x="16084" y="3358"/>
                </a:lnTo>
                <a:lnTo>
                  <a:pt x="15646" y="4161"/>
                </a:lnTo>
                <a:lnTo>
                  <a:pt x="15208" y="4964"/>
                </a:lnTo>
                <a:lnTo>
                  <a:pt x="14965" y="5329"/>
                </a:lnTo>
                <a:lnTo>
                  <a:pt x="14697" y="5719"/>
                </a:lnTo>
                <a:lnTo>
                  <a:pt x="14430" y="6084"/>
                </a:lnTo>
                <a:lnTo>
                  <a:pt x="14138" y="6424"/>
                </a:lnTo>
                <a:lnTo>
                  <a:pt x="13967" y="6619"/>
                </a:lnTo>
                <a:lnTo>
                  <a:pt x="13797" y="6814"/>
                </a:lnTo>
                <a:lnTo>
                  <a:pt x="13602" y="6984"/>
                </a:lnTo>
                <a:lnTo>
                  <a:pt x="13383" y="7130"/>
                </a:lnTo>
                <a:lnTo>
                  <a:pt x="13164" y="7276"/>
                </a:lnTo>
                <a:lnTo>
                  <a:pt x="12945" y="7397"/>
                </a:lnTo>
                <a:lnTo>
                  <a:pt x="12702" y="7495"/>
                </a:lnTo>
                <a:lnTo>
                  <a:pt x="12459" y="7568"/>
                </a:lnTo>
                <a:lnTo>
                  <a:pt x="12240" y="7592"/>
                </a:lnTo>
                <a:lnTo>
                  <a:pt x="12021" y="7616"/>
                </a:lnTo>
                <a:lnTo>
                  <a:pt x="11826" y="7592"/>
                </a:lnTo>
                <a:lnTo>
                  <a:pt x="11607" y="7543"/>
                </a:lnTo>
                <a:lnTo>
                  <a:pt x="11242" y="7422"/>
                </a:lnTo>
                <a:lnTo>
                  <a:pt x="10828" y="7276"/>
                </a:lnTo>
                <a:lnTo>
                  <a:pt x="10780" y="7179"/>
                </a:lnTo>
                <a:lnTo>
                  <a:pt x="10682" y="7106"/>
                </a:lnTo>
                <a:lnTo>
                  <a:pt x="10561" y="7106"/>
                </a:lnTo>
                <a:lnTo>
                  <a:pt x="10512" y="7130"/>
                </a:lnTo>
                <a:lnTo>
                  <a:pt x="10463" y="7179"/>
                </a:lnTo>
                <a:lnTo>
                  <a:pt x="9393" y="8492"/>
                </a:lnTo>
                <a:lnTo>
                  <a:pt x="8322" y="9782"/>
                </a:lnTo>
                <a:lnTo>
                  <a:pt x="7227" y="11047"/>
                </a:lnTo>
                <a:lnTo>
                  <a:pt x="6108" y="12313"/>
                </a:lnTo>
                <a:lnTo>
                  <a:pt x="4916" y="13578"/>
                </a:lnTo>
                <a:lnTo>
                  <a:pt x="3723" y="14819"/>
                </a:lnTo>
                <a:lnTo>
                  <a:pt x="3139" y="15427"/>
                </a:lnTo>
                <a:lnTo>
                  <a:pt x="2823" y="15743"/>
                </a:lnTo>
                <a:lnTo>
                  <a:pt x="2507" y="16011"/>
                </a:lnTo>
                <a:lnTo>
                  <a:pt x="2312" y="16133"/>
                </a:lnTo>
                <a:lnTo>
                  <a:pt x="2142" y="16230"/>
                </a:lnTo>
                <a:lnTo>
                  <a:pt x="1947" y="16303"/>
                </a:lnTo>
                <a:lnTo>
                  <a:pt x="1752" y="16352"/>
                </a:lnTo>
                <a:lnTo>
                  <a:pt x="1558" y="16376"/>
                </a:lnTo>
                <a:lnTo>
                  <a:pt x="1363" y="16376"/>
                </a:lnTo>
                <a:lnTo>
                  <a:pt x="1168" y="16303"/>
                </a:lnTo>
                <a:lnTo>
                  <a:pt x="949" y="16230"/>
                </a:lnTo>
                <a:lnTo>
                  <a:pt x="876" y="16206"/>
                </a:lnTo>
                <a:lnTo>
                  <a:pt x="828" y="16206"/>
                </a:lnTo>
                <a:lnTo>
                  <a:pt x="779" y="16011"/>
                </a:lnTo>
                <a:lnTo>
                  <a:pt x="828" y="16060"/>
                </a:lnTo>
                <a:lnTo>
                  <a:pt x="901" y="16084"/>
                </a:lnTo>
                <a:lnTo>
                  <a:pt x="949" y="16084"/>
                </a:lnTo>
                <a:lnTo>
                  <a:pt x="998" y="16035"/>
                </a:lnTo>
                <a:lnTo>
                  <a:pt x="998" y="15962"/>
                </a:lnTo>
                <a:lnTo>
                  <a:pt x="925" y="15792"/>
                </a:lnTo>
                <a:lnTo>
                  <a:pt x="852" y="15646"/>
                </a:lnTo>
                <a:lnTo>
                  <a:pt x="779" y="15476"/>
                </a:lnTo>
                <a:lnTo>
                  <a:pt x="706" y="15330"/>
                </a:lnTo>
                <a:lnTo>
                  <a:pt x="779" y="15087"/>
                </a:lnTo>
                <a:lnTo>
                  <a:pt x="852" y="14892"/>
                </a:lnTo>
                <a:lnTo>
                  <a:pt x="876" y="14989"/>
                </a:lnTo>
                <a:lnTo>
                  <a:pt x="974" y="15257"/>
                </a:lnTo>
                <a:lnTo>
                  <a:pt x="1120" y="15500"/>
                </a:lnTo>
                <a:lnTo>
                  <a:pt x="1168" y="15549"/>
                </a:lnTo>
                <a:lnTo>
                  <a:pt x="1266" y="15646"/>
                </a:lnTo>
                <a:lnTo>
                  <a:pt x="1363" y="15719"/>
                </a:lnTo>
                <a:lnTo>
                  <a:pt x="1509" y="15743"/>
                </a:lnTo>
                <a:lnTo>
                  <a:pt x="1655" y="15768"/>
                </a:lnTo>
                <a:lnTo>
                  <a:pt x="1801" y="15743"/>
                </a:lnTo>
                <a:lnTo>
                  <a:pt x="1947" y="15719"/>
                </a:lnTo>
                <a:lnTo>
                  <a:pt x="2215" y="15646"/>
                </a:lnTo>
                <a:lnTo>
                  <a:pt x="2458" y="15500"/>
                </a:lnTo>
                <a:lnTo>
                  <a:pt x="2677" y="15354"/>
                </a:lnTo>
                <a:lnTo>
                  <a:pt x="2896" y="15184"/>
                </a:lnTo>
                <a:lnTo>
                  <a:pt x="3115" y="15014"/>
                </a:lnTo>
                <a:lnTo>
                  <a:pt x="3553" y="14624"/>
                </a:lnTo>
                <a:lnTo>
                  <a:pt x="3918" y="14259"/>
                </a:lnTo>
                <a:lnTo>
                  <a:pt x="4259" y="13870"/>
                </a:lnTo>
                <a:lnTo>
                  <a:pt x="4599" y="13481"/>
                </a:lnTo>
                <a:lnTo>
                  <a:pt x="4745" y="13262"/>
                </a:lnTo>
                <a:lnTo>
                  <a:pt x="4916" y="13067"/>
                </a:lnTo>
                <a:lnTo>
                  <a:pt x="4989" y="12945"/>
                </a:lnTo>
                <a:lnTo>
                  <a:pt x="5037" y="12824"/>
                </a:lnTo>
                <a:lnTo>
                  <a:pt x="5086" y="12702"/>
                </a:lnTo>
                <a:lnTo>
                  <a:pt x="5086" y="12580"/>
                </a:lnTo>
                <a:lnTo>
                  <a:pt x="5086" y="12532"/>
                </a:lnTo>
                <a:lnTo>
                  <a:pt x="5037" y="12507"/>
                </a:lnTo>
                <a:lnTo>
                  <a:pt x="4964" y="12507"/>
                </a:lnTo>
                <a:lnTo>
                  <a:pt x="4867" y="12580"/>
                </a:lnTo>
                <a:lnTo>
                  <a:pt x="4770" y="12653"/>
                </a:lnTo>
                <a:lnTo>
                  <a:pt x="4599" y="12848"/>
                </a:lnTo>
                <a:lnTo>
                  <a:pt x="4453" y="13067"/>
                </a:lnTo>
                <a:lnTo>
                  <a:pt x="4307" y="13262"/>
                </a:lnTo>
                <a:lnTo>
                  <a:pt x="3942" y="13700"/>
                </a:lnTo>
                <a:lnTo>
                  <a:pt x="3529" y="14089"/>
                </a:lnTo>
                <a:lnTo>
                  <a:pt x="3066" y="14503"/>
                </a:lnTo>
                <a:lnTo>
                  <a:pt x="2604" y="14892"/>
                </a:lnTo>
                <a:lnTo>
                  <a:pt x="2312" y="15111"/>
                </a:lnTo>
                <a:lnTo>
                  <a:pt x="2020" y="15306"/>
                </a:lnTo>
                <a:lnTo>
                  <a:pt x="1898" y="15354"/>
                </a:lnTo>
                <a:lnTo>
                  <a:pt x="1777" y="15379"/>
                </a:lnTo>
                <a:lnTo>
                  <a:pt x="1655" y="15379"/>
                </a:lnTo>
                <a:lnTo>
                  <a:pt x="1558" y="15330"/>
                </a:lnTo>
                <a:lnTo>
                  <a:pt x="1485" y="15281"/>
                </a:lnTo>
                <a:lnTo>
                  <a:pt x="1436" y="15184"/>
                </a:lnTo>
                <a:lnTo>
                  <a:pt x="1460" y="15087"/>
                </a:lnTo>
                <a:lnTo>
                  <a:pt x="1533" y="14941"/>
                </a:lnTo>
                <a:lnTo>
                  <a:pt x="1631" y="14941"/>
                </a:lnTo>
                <a:lnTo>
                  <a:pt x="1704" y="14892"/>
                </a:lnTo>
                <a:lnTo>
                  <a:pt x="1728" y="14819"/>
                </a:lnTo>
                <a:lnTo>
                  <a:pt x="1728" y="14770"/>
                </a:lnTo>
                <a:lnTo>
                  <a:pt x="1704" y="14673"/>
                </a:lnTo>
                <a:lnTo>
                  <a:pt x="1655" y="14551"/>
                </a:lnTo>
                <a:lnTo>
                  <a:pt x="1606" y="14454"/>
                </a:lnTo>
                <a:lnTo>
                  <a:pt x="1509" y="14308"/>
                </a:lnTo>
                <a:lnTo>
                  <a:pt x="1412" y="14162"/>
                </a:lnTo>
                <a:lnTo>
                  <a:pt x="1679" y="13919"/>
                </a:lnTo>
                <a:lnTo>
                  <a:pt x="1801" y="14405"/>
                </a:lnTo>
                <a:lnTo>
                  <a:pt x="1825" y="14478"/>
                </a:lnTo>
                <a:lnTo>
                  <a:pt x="1898" y="14527"/>
                </a:lnTo>
                <a:lnTo>
                  <a:pt x="2020" y="14527"/>
                </a:lnTo>
                <a:lnTo>
                  <a:pt x="2069" y="14503"/>
                </a:lnTo>
                <a:lnTo>
                  <a:pt x="2117" y="14454"/>
                </a:lnTo>
                <a:lnTo>
                  <a:pt x="2142" y="14381"/>
                </a:lnTo>
                <a:lnTo>
                  <a:pt x="2142" y="14308"/>
                </a:lnTo>
                <a:lnTo>
                  <a:pt x="2044" y="13992"/>
                </a:lnTo>
                <a:lnTo>
                  <a:pt x="1923" y="13675"/>
                </a:lnTo>
                <a:lnTo>
                  <a:pt x="2093" y="13529"/>
                </a:lnTo>
                <a:lnTo>
                  <a:pt x="2117" y="13748"/>
                </a:lnTo>
                <a:lnTo>
                  <a:pt x="2117" y="13870"/>
                </a:lnTo>
                <a:lnTo>
                  <a:pt x="2142" y="13967"/>
                </a:lnTo>
                <a:lnTo>
                  <a:pt x="2190" y="14065"/>
                </a:lnTo>
                <a:lnTo>
                  <a:pt x="2239" y="14089"/>
                </a:lnTo>
                <a:lnTo>
                  <a:pt x="2288" y="14113"/>
                </a:lnTo>
                <a:lnTo>
                  <a:pt x="2336" y="14113"/>
                </a:lnTo>
                <a:lnTo>
                  <a:pt x="2385" y="14089"/>
                </a:lnTo>
                <a:lnTo>
                  <a:pt x="2434" y="14016"/>
                </a:lnTo>
                <a:lnTo>
                  <a:pt x="2434" y="13919"/>
                </a:lnTo>
                <a:lnTo>
                  <a:pt x="2385" y="13724"/>
                </a:lnTo>
                <a:lnTo>
                  <a:pt x="2263" y="13359"/>
                </a:lnTo>
                <a:lnTo>
                  <a:pt x="2385" y="13262"/>
                </a:lnTo>
                <a:lnTo>
                  <a:pt x="2458" y="13554"/>
                </a:lnTo>
                <a:lnTo>
                  <a:pt x="2531" y="13846"/>
                </a:lnTo>
                <a:lnTo>
                  <a:pt x="2555" y="13894"/>
                </a:lnTo>
                <a:lnTo>
                  <a:pt x="2580" y="13943"/>
                </a:lnTo>
                <a:lnTo>
                  <a:pt x="2628" y="13967"/>
                </a:lnTo>
                <a:lnTo>
                  <a:pt x="2677" y="13967"/>
                </a:lnTo>
                <a:lnTo>
                  <a:pt x="2774" y="13943"/>
                </a:lnTo>
                <a:lnTo>
                  <a:pt x="2823" y="13919"/>
                </a:lnTo>
                <a:lnTo>
                  <a:pt x="2847" y="13870"/>
                </a:lnTo>
                <a:lnTo>
                  <a:pt x="2872" y="13797"/>
                </a:lnTo>
                <a:lnTo>
                  <a:pt x="2847" y="13748"/>
                </a:lnTo>
                <a:lnTo>
                  <a:pt x="2750" y="13408"/>
                </a:lnTo>
                <a:lnTo>
                  <a:pt x="2604" y="13067"/>
                </a:lnTo>
                <a:lnTo>
                  <a:pt x="2823" y="12848"/>
                </a:lnTo>
                <a:lnTo>
                  <a:pt x="2920" y="13164"/>
                </a:lnTo>
                <a:lnTo>
                  <a:pt x="2969" y="13286"/>
                </a:lnTo>
                <a:lnTo>
                  <a:pt x="3018" y="13383"/>
                </a:lnTo>
                <a:lnTo>
                  <a:pt x="3066" y="13481"/>
                </a:lnTo>
                <a:lnTo>
                  <a:pt x="3115" y="13529"/>
                </a:lnTo>
                <a:lnTo>
                  <a:pt x="3212" y="13529"/>
                </a:lnTo>
                <a:lnTo>
                  <a:pt x="3237" y="13505"/>
                </a:lnTo>
                <a:lnTo>
                  <a:pt x="3261" y="13456"/>
                </a:lnTo>
                <a:lnTo>
                  <a:pt x="3285" y="13408"/>
                </a:lnTo>
                <a:lnTo>
                  <a:pt x="3261" y="13310"/>
                </a:lnTo>
                <a:lnTo>
                  <a:pt x="3188" y="13116"/>
                </a:lnTo>
                <a:lnTo>
                  <a:pt x="3091" y="12921"/>
                </a:lnTo>
                <a:lnTo>
                  <a:pt x="2969" y="12726"/>
                </a:lnTo>
                <a:lnTo>
                  <a:pt x="3261" y="12459"/>
                </a:lnTo>
                <a:lnTo>
                  <a:pt x="3285" y="12678"/>
                </a:lnTo>
                <a:lnTo>
                  <a:pt x="3334" y="12897"/>
                </a:lnTo>
                <a:lnTo>
                  <a:pt x="3383" y="12994"/>
                </a:lnTo>
                <a:lnTo>
                  <a:pt x="3480" y="13067"/>
                </a:lnTo>
                <a:lnTo>
                  <a:pt x="3529" y="13067"/>
                </a:lnTo>
                <a:lnTo>
                  <a:pt x="3577" y="13043"/>
                </a:lnTo>
                <a:lnTo>
                  <a:pt x="3626" y="12945"/>
                </a:lnTo>
                <a:lnTo>
                  <a:pt x="3626" y="12848"/>
                </a:lnTo>
                <a:lnTo>
                  <a:pt x="3577" y="12678"/>
                </a:lnTo>
                <a:lnTo>
                  <a:pt x="3529" y="12483"/>
                </a:lnTo>
                <a:lnTo>
                  <a:pt x="3431" y="12288"/>
                </a:lnTo>
                <a:lnTo>
                  <a:pt x="3650" y="12094"/>
                </a:lnTo>
                <a:lnTo>
                  <a:pt x="3699" y="12313"/>
                </a:lnTo>
                <a:lnTo>
                  <a:pt x="3748" y="12483"/>
                </a:lnTo>
                <a:lnTo>
                  <a:pt x="3796" y="12556"/>
                </a:lnTo>
                <a:lnTo>
                  <a:pt x="3845" y="12605"/>
                </a:lnTo>
                <a:lnTo>
                  <a:pt x="3942" y="12605"/>
                </a:lnTo>
                <a:lnTo>
                  <a:pt x="4015" y="12580"/>
                </a:lnTo>
                <a:lnTo>
                  <a:pt x="4040" y="12532"/>
                </a:lnTo>
                <a:lnTo>
                  <a:pt x="4064" y="12483"/>
                </a:lnTo>
                <a:lnTo>
                  <a:pt x="4064" y="12410"/>
                </a:lnTo>
                <a:lnTo>
                  <a:pt x="4015" y="12142"/>
                </a:lnTo>
                <a:lnTo>
                  <a:pt x="3967" y="11996"/>
                </a:lnTo>
                <a:lnTo>
                  <a:pt x="3894" y="11875"/>
                </a:lnTo>
                <a:lnTo>
                  <a:pt x="4161" y="11607"/>
                </a:lnTo>
                <a:lnTo>
                  <a:pt x="4210" y="11729"/>
                </a:lnTo>
                <a:lnTo>
                  <a:pt x="4283" y="11923"/>
                </a:lnTo>
                <a:lnTo>
                  <a:pt x="4332" y="11996"/>
                </a:lnTo>
                <a:lnTo>
                  <a:pt x="4380" y="12021"/>
                </a:lnTo>
                <a:lnTo>
                  <a:pt x="4429" y="12045"/>
                </a:lnTo>
                <a:lnTo>
                  <a:pt x="4478" y="12045"/>
                </a:lnTo>
                <a:lnTo>
                  <a:pt x="4526" y="11996"/>
                </a:lnTo>
                <a:lnTo>
                  <a:pt x="4551" y="11923"/>
                </a:lnTo>
                <a:lnTo>
                  <a:pt x="4551" y="11826"/>
                </a:lnTo>
                <a:lnTo>
                  <a:pt x="4478" y="11680"/>
                </a:lnTo>
                <a:lnTo>
                  <a:pt x="4356" y="11437"/>
                </a:lnTo>
                <a:lnTo>
                  <a:pt x="4405" y="11388"/>
                </a:lnTo>
                <a:lnTo>
                  <a:pt x="4672" y="11169"/>
                </a:lnTo>
                <a:lnTo>
                  <a:pt x="4745" y="11364"/>
                </a:lnTo>
                <a:lnTo>
                  <a:pt x="4818" y="11607"/>
                </a:lnTo>
                <a:lnTo>
                  <a:pt x="4867" y="11729"/>
                </a:lnTo>
                <a:lnTo>
                  <a:pt x="4916" y="11777"/>
                </a:lnTo>
                <a:lnTo>
                  <a:pt x="4964" y="11826"/>
                </a:lnTo>
                <a:lnTo>
                  <a:pt x="5013" y="11826"/>
                </a:lnTo>
                <a:lnTo>
                  <a:pt x="5037" y="11802"/>
                </a:lnTo>
                <a:lnTo>
                  <a:pt x="5062" y="11729"/>
                </a:lnTo>
                <a:lnTo>
                  <a:pt x="5086" y="11680"/>
                </a:lnTo>
                <a:lnTo>
                  <a:pt x="5062" y="11558"/>
                </a:lnTo>
                <a:lnTo>
                  <a:pt x="4964" y="11339"/>
                </a:lnTo>
                <a:lnTo>
                  <a:pt x="4794" y="11023"/>
                </a:lnTo>
                <a:lnTo>
                  <a:pt x="5135" y="10731"/>
                </a:lnTo>
                <a:lnTo>
                  <a:pt x="5135" y="10755"/>
                </a:lnTo>
                <a:lnTo>
                  <a:pt x="5208" y="10950"/>
                </a:lnTo>
                <a:lnTo>
                  <a:pt x="5281" y="11145"/>
                </a:lnTo>
                <a:lnTo>
                  <a:pt x="5329" y="11218"/>
                </a:lnTo>
                <a:lnTo>
                  <a:pt x="5378" y="11242"/>
                </a:lnTo>
                <a:lnTo>
                  <a:pt x="5427" y="11242"/>
                </a:lnTo>
                <a:lnTo>
                  <a:pt x="5475" y="11218"/>
                </a:lnTo>
                <a:lnTo>
                  <a:pt x="5524" y="11193"/>
                </a:lnTo>
                <a:lnTo>
                  <a:pt x="5573" y="11145"/>
                </a:lnTo>
                <a:lnTo>
                  <a:pt x="5597" y="11096"/>
                </a:lnTo>
                <a:lnTo>
                  <a:pt x="5597" y="11023"/>
                </a:lnTo>
                <a:lnTo>
                  <a:pt x="5524" y="10828"/>
                </a:lnTo>
                <a:lnTo>
                  <a:pt x="5475" y="10658"/>
                </a:lnTo>
                <a:lnTo>
                  <a:pt x="5378" y="10488"/>
                </a:lnTo>
                <a:lnTo>
                  <a:pt x="5670" y="10244"/>
                </a:lnTo>
                <a:lnTo>
                  <a:pt x="5670" y="10366"/>
                </a:lnTo>
                <a:lnTo>
                  <a:pt x="5694" y="10512"/>
                </a:lnTo>
                <a:lnTo>
                  <a:pt x="5743" y="10707"/>
                </a:lnTo>
                <a:lnTo>
                  <a:pt x="5792" y="10780"/>
                </a:lnTo>
                <a:lnTo>
                  <a:pt x="5816" y="10804"/>
                </a:lnTo>
                <a:lnTo>
                  <a:pt x="5865" y="10828"/>
                </a:lnTo>
                <a:lnTo>
                  <a:pt x="5913" y="10828"/>
                </a:lnTo>
                <a:lnTo>
                  <a:pt x="5938" y="10804"/>
                </a:lnTo>
                <a:lnTo>
                  <a:pt x="5986" y="10731"/>
                </a:lnTo>
                <a:lnTo>
                  <a:pt x="5986" y="10658"/>
                </a:lnTo>
                <a:lnTo>
                  <a:pt x="5938" y="10488"/>
                </a:lnTo>
                <a:lnTo>
                  <a:pt x="5865" y="10293"/>
                </a:lnTo>
                <a:lnTo>
                  <a:pt x="5767" y="10123"/>
                </a:lnTo>
                <a:lnTo>
                  <a:pt x="5986" y="9928"/>
                </a:lnTo>
                <a:lnTo>
                  <a:pt x="6011" y="10050"/>
                </a:lnTo>
                <a:lnTo>
                  <a:pt x="6035" y="10147"/>
                </a:lnTo>
                <a:lnTo>
                  <a:pt x="6108" y="10244"/>
                </a:lnTo>
                <a:lnTo>
                  <a:pt x="6181" y="10317"/>
                </a:lnTo>
                <a:lnTo>
                  <a:pt x="6230" y="10366"/>
                </a:lnTo>
                <a:lnTo>
                  <a:pt x="6303" y="10366"/>
                </a:lnTo>
                <a:lnTo>
                  <a:pt x="6376" y="10317"/>
                </a:lnTo>
                <a:lnTo>
                  <a:pt x="6400" y="10269"/>
                </a:lnTo>
                <a:lnTo>
                  <a:pt x="6400" y="10220"/>
                </a:lnTo>
                <a:lnTo>
                  <a:pt x="6376" y="10171"/>
                </a:lnTo>
                <a:lnTo>
                  <a:pt x="6327" y="10074"/>
                </a:lnTo>
                <a:lnTo>
                  <a:pt x="6205" y="9952"/>
                </a:lnTo>
                <a:lnTo>
                  <a:pt x="6084" y="9855"/>
                </a:lnTo>
                <a:lnTo>
                  <a:pt x="6376" y="9587"/>
                </a:lnTo>
                <a:lnTo>
                  <a:pt x="6400" y="9758"/>
                </a:lnTo>
                <a:lnTo>
                  <a:pt x="6449" y="9952"/>
                </a:lnTo>
                <a:lnTo>
                  <a:pt x="6473" y="10025"/>
                </a:lnTo>
                <a:lnTo>
                  <a:pt x="6522" y="10050"/>
                </a:lnTo>
                <a:lnTo>
                  <a:pt x="6595" y="10074"/>
                </a:lnTo>
                <a:lnTo>
                  <a:pt x="6643" y="10074"/>
                </a:lnTo>
                <a:lnTo>
                  <a:pt x="6716" y="10025"/>
                </a:lnTo>
                <a:lnTo>
                  <a:pt x="6741" y="10001"/>
                </a:lnTo>
                <a:lnTo>
                  <a:pt x="6765" y="9928"/>
                </a:lnTo>
                <a:lnTo>
                  <a:pt x="6765" y="9855"/>
                </a:lnTo>
                <a:lnTo>
                  <a:pt x="6692" y="9612"/>
                </a:lnTo>
                <a:lnTo>
                  <a:pt x="6643" y="9490"/>
                </a:lnTo>
                <a:lnTo>
                  <a:pt x="6595" y="9393"/>
                </a:lnTo>
                <a:lnTo>
                  <a:pt x="6765" y="9222"/>
                </a:lnTo>
                <a:lnTo>
                  <a:pt x="6814" y="9417"/>
                </a:lnTo>
                <a:lnTo>
                  <a:pt x="6887" y="9587"/>
                </a:lnTo>
                <a:lnTo>
                  <a:pt x="6911" y="9636"/>
                </a:lnTo>
                <a:lnTo>
                  <a:pt x="6960" y="9660"/>
                </a:lnTo>
                <a:lnTo>
                  <a:pt x="7033" y="9660"/>
                </a:lnTo>
                <a:lnTo>
                  <a:pt x="7081" y="9636"/>
                </a:lnTo>
                <a:lnTo>
                  <a:pt x="7130" y="9612"/>
                </a:lnTo>
                <a:lnTo>
                  <a:pt x="7179" y="9563"/>
                </a:lnTo>
                <a:lnTo>
                  <a:pt x="7179" y="9514"/>
                </a:lnTo>
                <a:lnTo>
                  <a:pt x="7179" y="9441"/>
                </a:lnTo>
                <a:lnTo>
                  <a:pt x="7057" y="9174"/>
                </a:lnTo>
                <a:lnTo>
                  <a:pt x="6984" y="9003"/>
                </a:lnTo>
                <a:lnTo>
                  <a:pt x="7106" y="8906"/>
                </a:lnTo>
                <a:lnTo>
                  <a:pt x="7106" y="8955"/>
                </a:lnTo>
                <a:lnTo>
                  <a:pt x="7106" y="9125"/>
                </a:lnTo>
                <a:lnTo>
                  <a:pt x="7130" y="9198"/>
                </a:lnTo>
                <a:lnTo>
                  <a:pt x="7179" y="9271"/>
                </a:lnTo>
                <a:lnTo>
                  <a:pt x="7227" y="9271"/>
                </a:lnTo>
                <a:lnTo>
                  <a:pt x="7276" y="9247"/>
                </a:lnTo>
                <a:lnTo>
                  <a:pt x="7325" y="9198"/>
                </a:lnTo>
                <a:lnTo>
                  <a:pt x="7349" y="9125"/>
                </a:lnTo>
                <a:lnTo>
                  <a:pt x="7325" y="8955"/>
                </a:lnTo>
                <a:lnTo>
                  <a:pt x="7276" y="8736"/>
                </a:lnTo>
                <a:lnTo>
                  <a:pt x="7519" y="8517"/>
                </a:lnTo>
                <a:lnTo>
                  <a:pt x="7544" y="8638"/>
                </a:lnTo>
                <a:lnTo>
                  <a:pt x="7617" y="8760"/>
                </a:lnTo>
                <a:lnTo>
                  <a:pt x="7665" y="8784"/>
                </a:lnTo>
                <a:lnTo>
                  <a:pt x="7714" y="8784"/>
                </a:lnTo>
                <a:lnTo>
                  <a:pt x="7763" y="8736"/>
                </a:lnTo>
                <a:lnTo>
                  <a:pt x="7787" y="8687"/>
                </a:lnTo>
                <a:lnTo>
                  <a:pt x="7763" y="8638"/>
                </a:lnTo>
                <a:lnTo>
                  <a:pt x="7738" y="8590"/>
                </a:lnTo>
                <a:lnTo>
                  <a:pt x="7690" y="8492"/>
                </a:lnTo>
                <a:lnTo>
                  <a:pt x="7641" y="8419"/>
                </a:lnTo>
                <a:lnTo>
                  <a:pt x="7884" y="8176"/>
                </a:lnTo>
                <a:lnTo>
                  <a:pt x="7909" y="8298"/>
                </a:lnTo>
                <a:lnTo>
                  <a:pt x="7933" y="8419"/>
                </a:lnTo>
                <a:lnTo>
                  <a:pt x="7957" y="8468"/>
                </a:lnTo>
                <a:lnTo>
                  <a:pt x="8006" y="8517"/>
                </a:lnTo>
                <a:lnTo>
                  <a:pt x="8152" y="8517"/>
                </a:lnTo>
                <a:lnTo>
                  <a:pt x="8201" y="8492"/>
                </a:lnTo>
                <a:lnTo>
                  <a:pt x="8225" y="8444"/>
                </a:lnTo>
                <a:lnTo>
                  <a:pt x="8249" y="8371"/>
                </a:lnTo>
                <a:lnTo>
                  <a:pt x="8201" y="8152"/>
                </a:lnTo>
                <a:lnTo>
                  <a:pt x="8128" y="7957"/>
                </a:lnTo>
                <a:lnTo>
                  <a:pt x="8468" y="7641"/>
                </a:lnTo>
                <a:lnTo>
                  <a:pt x="8444" y="7762"/>
                </a:lnTo>
                <a:lnTo>
                  <a:pt x="8444" y="7884"/>
                </a:lnTo>
                <a:lnTo>
                  <a:pt x="8493" y="7981"/>
                </a:lnTo>
                <a:lnTo>
                  <a:pt x="8517" y="8030"/>
                </a:lnTo>
                <a:lnTo>
                  <a:pt x="8566" y="8054"/>
                </a:lnTo>
                <a:lnTo>
                  <a:pt x="8590" y="8054"/>
                </a:lnTo>
                <a:lnTo>
                  <a:pt x="8614" y="8030"/>
                </a:lnTo>
                <a:lnTo>
                  <a:pt x="8639" y="7981"/>
                </a:lnTo>
                <a:lnTo>
                  <a:pt x="8639" y="7933"/>
                </a:lnTo>
                <a:lnTo>
                  <a:pt x="8614" y="7835"/>
                </a:lnTo>
                <a:lnTo>
                  <a:pt x="8566" y="7714"/>
                </a:lnTo>
                <a:lnTo>
                  <a:pt x="8541" y="7568"/>
                </a:lnTo>
                <a:lnTo>
                  <a:pt x="9125" y="7033"/>
                </a:lnTo>
                <a:lnTo>
                  <a:pt x="9125" y="7179"/>
                </a:lnTo>
                <a:lnTo>
                  <a:pt x="9149" y="7325"/>
                </a:lnTo>
                <a:lnTo>
                  <a:pt x="9198" y="7373"/>
                </a:lnTo>
                <a:lnTo>
                  <a:pt x="9222" y="7397"/>
                </a:lnTo>
                <a:lnTo>
                  <a:pt x="9271" y="7422"/>
                </a:lnTo>
                <a:lnTo>
                  <a:pt x="9320" y="7397"/>
                </a:lnTo>
                <a:lnTo>
                  <a:pt x="9368" y="7397"/>
                </a:lnTo>
                <a:lnTo>
                  <a:pt x="9393" y="7349"/>
                </a:lnTo>
                <a:lnTo>
                  <a:pt x="9417" y="7300"/>
                </a:lnTo>
                <a:lnTo>
                  <a:pt x="9417" y="7252"/>
                </a:lnTo>
                <a:lnTo>
                  <a:pt x="9393" y="7154"/>
                </a:lnTo>
                <a:lnTo>
                  <a:pt x="9393" y="7033"/>
                </a:lnTo>
                <a:lnTo>
                  <a:pt x="9417" y="6935"/>
                </a:lnTo>
                <a:lnTo>
                  <a:pt x="9417" y="6838"/>
                </a:lnTo>
                <a:lnTo>
                  <a:pt x="9393" y="6789"/>
                </a:lnTo>
                <a:lnTo>
                  <a:pt x="9466" y="6716"/>
                </a:lnTo>
                <a:lnTo>
                  <a:pt x="9490" y="6838"/>
                </a:lnTo>
                <a:lnTo>
                  <a:pt x="9514" y="6960"/>
                </a:lnTo>
                <a:lnTo>
                  <a:pt x="9539" y="7008"/>
                </a:lnTo>
                <a:lnTo>
                  <a:pt x="9587" y="7033"/>
                </a:lnTo>
                <a:lnTo>
                  <a:pt x="9636" y="7057"/>
                </a:lnTo>
                <a:lnTo>
                  <a:pt x="9660" y="7057"/>
                </a:lnTo>
                <a:lnTo>
                  <a:pt x="9709" y="7033"/>
                </a:lnTo>
                <a:lnTo>
                  <a:pt x="9733" y="7008"/>
                </a:lnTo>
                <a:lnTo>
                  <a:pt x="9782" y="6984"/>
                </a:lnTo>
                <a:lnTo>
                  <a:pt x="9782" y="6935"/>
                </a:lnTo>
                <a:lnTo>
                  <a:pt x="9782" y="6741"/>
                </a:lnTo>
                <a:lnTo>
                  <a:pt x="9733" y="6619"/>
                </a:lnTo>
                <a:lnTo>
                  <a:pt x="9709" y="6522"/>
                </a:lnTo>
                <a:lnTo>
                  <a:pt x="9831" y="6376"/>
                </a:lnTo>
                <a:lnTo>
                  <a:pt x="9879" y="6327"/>
                </a:lnTo>
                <a:lnTo>
                  <a:pt x="9904" y="6278"/>
                </a:lnTo>
                <a:lnTo>
                  <a:pt x="9904" y="6205"/>
                </a:lnTo>
                <a:lnTo>
                  <a:pt x="9928" y="6132"/>
                </a:lnTo>
                <a:lnTo>
                  <a:pt x="9952" y="6059"/>
                </a:lnTo>
                <a:lnTo>
                  <a:pt x="9855" y="5670"/>
                </a:lnTo>
                <a:lnTo>
                  <a:pt x="9831" y="5475"/>
                </a:lnTo>
                <a:lnTo>
                  <a:pt x="9806" y="5281"/>
                </a:lnTo>
                <a:lnTo>
                  <a:pt x="9806" y="5037"/>
                </a:lnTo>
                <a:lnTo>
                  <a:pt x="9855" y="4794"/>
                </a:lnTo>
                <a:lnTo>
                  <a:pt x="9904" y="4575"/>
                </a:lnTo>
                <a:lnTo>
                  <a:pt x="9977" y="4332"/>
                </a:lnTo>
                <a:lnTo>
                  <a:pt x="10074" y="4088"/>
                </a:lnTo>
                <a:lnTo>
                  <a:pt x="10196" y="3869"/>
                </a:lnTo>
                <a:lnTo>
                  <a:pt x="10317" y="3650"/>
                </a:lnTo>
                <a:lnTo>
                  <a:pt x="10488" y="3456"/>
                </a:lnTo>
                <a:lnTo>
                  <a:pt x="10658" y="3261"/>
                </a:lnTo>
                <a:lnTo>
                  <a:pt x="10853" y="3091"/>
                </a:lnTo>
                <a:lnTo>
                  <a:pt x="11242" y="2750"/>
                </a:lnTo>
                <a:lnTo>
                  <a:pt x="11680" y="2458"/>
                </a:lnTo>
                <a:lnTo>
                  <a:pt x="12094" y="2166"/>
                </a:lnTo>
                <a:lnTo>
                  <a:pt x="12970" y="1631"/>
                </a:lnTo>
                <a:close/>
                <a:moveTo>
                  <a:pt x="10755" y="11631"/>
                </a:moveTo>
                <a:lnTo>
                  <a:pt x="10755" y="11680"/>
                </a:lnTo>
                <a:lnTo>
                  <a:pt x="10853" y="11850"/>
                </a:lnTo>
                <a:lnTo>
                  <a:pt x="10974" y="12021"/>
                </a:lnTo>
                <a:lnTo>
                  <a:pt x="11266" y="12361"/>
                </a:lnTo>
                <a:lnTo>
                  <a:pt x="11875" y="12970"/>
                </a:lnTo>
                <a:lnTo>
                  <a:pt x="13286" y="14503"/>
                </a:lnTo>
                <a:lnTo>
                  <a:pt x="13943" y="15184"/>
                </a:lnTo>
                <a:lnTo>
                  <a:pt x="14259" y="15549"/>
                </a:lnTo>
                <a:lnTo>
                  <a:pt x="14430" y="15719"/>
                </a:lnTo>
                <a:lnTo>
                  <a:pt x="14503" y="15792"/>
                </a:lnTo>
                <a:lnTo>
                  <a:pt x="14600" y="15841"/>
                </a:lnTo>
                <a:lnTo>
                  <a:pt x="14916" y="16035"/>
                </a:lnTo>
                <a:lnTo>
                  <a:pt x="15208" y="16206"/>
                </a:lnTo>
                <a:lnTo>
                  <a:pt x="15354" y="16279"/>
                </a:lnTo>
                <a:lnTo>
                  <a:pt x="15500" y="16352"/>
                </a:lnTo>
                <a:lnTo>
                  <a:pt x="15671" y="16376"/>
                </a:lnTo>
                <a:lnTo>
                  <a:pt x="15890" y="16376"/>
                </a:lnTo>
                <a:lnTo>
                  <a:pt x="15914" y="16352"/>
                </a:lnTo>
                <a:lnTo>
                  <a:pt x="15938" y="16279"/>
                </a:lnTo>
                <a:lnTo>
                  <a:pt x="15914" y="16230"/>
                </a:lnTo>
                <a:lnTo>
                  <a:pt x="15890" y="16206"/>
                </a:lnTo>
                <a:lnTo>
                  <a:pt x="15865" y="16206"/>
                </a:lnTo>
                <a:lnTo>
                  <a:pt x="15622" y="16157"/>
                </a:lnTo>
                <a:lnTo>
                  <a:pt x="15403" y="16084"/>
                </a:lnTo>
                <a:lnTo>
                  <a:pt x="15233" y="15987"/>
                </a:lnTo>
                <a:lnTo>
                  <a:pt x="15062" y="15865"/>
                </a:lnTo>
                <a:lnTo>
                  <a:pt x="14892" y="15743"/>
                </a:lnTo>
                <a:lnTo>
                  <a:pt x="14746" y="15573"/>
                </a:lnTo>
                <a:lnTo>
                  <a:pt x="14454" y="15233"/>
                </a:lnTo>
                <a:lnTo>
                  <a:pt x="13846" y="14624"/>
                </a:lnTo>
                <a:lnTo>
                  <a:pt x="13262" y="14016"/>
                </a:lnTo>
                <a:lnTo>
                  <a:pt x="12045" y="12799"/>
                </a:lnTo>
                <a:lnTo>
                  <a:pt x="11461" y="12167"/>
                </a:lnTo>
                <a:lnTo>
                  <a:pt x="11145" y="11875"/>
                </a:lnTo>
                <a:lnTo>
                  <a:pt x="10974" y="11729"/>
                </a:lnTo>
                <a:lnTo>
                  <a:pt x="10804" y="11631"/>
                </a:lnTo>
                <a:close/>
                <a:moveTo>
                  <a:pt x="9904" y="8638"/>
                </a:moveTo>
                <a:lnTo>
                  <a:pt x="10123" y="8882"/>
                </a:lnTo>
                <a:lnTo>
                  <a:pt x="9977" y="9003"/>
                </a:lnTo>
                <a:lnTo>
                  <a:pt x="9709" y="9271"/>
                </a:lnTo>
                <a:lnTo>
                  <a:pt x="9587" y="9417"/>
                </a:lnTo>
                <a:lnTo>
                  <a:pt x="9466" y="9587"/>
                </a:lnTo>
                <a:lnTo>
                  <a:pt x="9466" y="9612"/>
                </a:lnTo>
                <a:lnTo>
                  <a:pt x="9490" y="9660"/>
                </a:lnTo>
                <a:lnTo>
                  <a:pt x="9539" y="9660"/>
                </a:lnTo>
                <a:lnTo>
                  <a:pt x="9685" y="9612"/>
                </a:lnTo>
                <a:lnTo>
                  <a:pt x="9831" y="9539"/>
                </a:lnTo>
                <a:lnTo>
                  <a:pt x="10098" y="9320"/>
                </a:lnTo>
                <a:lnTo>
                  <a:pt x="10366" y="9101"/>
                </a:lnTo>
                <a:lnTo>
                  <a:pt x="10536" y="9247"/>
                </a:lnTo>
                <a:lnTo>
                  <a:pt x="10244" y="9466"/>
                </a:lnTo>
                <a:lnTo>
                  <a:pt x="10025" y="9636"/>
                </a:lnTo>
                <a:lnTo>
                  <a:pt x="9928" y="9733"/>
                </a:lnTo>
                <a:lnTo>
                  <a:pt x="9831" y="9855"/>
                </a:lnTo>
                <a:lnTo>
                  <a:pt x="9831" y="9928"/>
                </a:lnTo>
                <a:lnTo>
                  <a:pt x="9855" y="9977"/>
                </a:lnTo>
                <a:lnTo>
                  <a:pt x="9904" y="10025"/>
                </a:lnTo>
                <a:lnTo>
                  <a:pt x="9977" y="10025"/>
                </a:lnTo>
                <a:lnTo>
                  <a:pt x="10098" y="9977"/>
                </a:lnTo>
                <a:lnTo>
                  <a:pt x="10196" y="9904"/>
                </a:lnTo>
                <a:lnTo>
                  <a:pt x="10390" y="9758"/>
                </a:lnTo>
                <a:lnTo>
                  <a:pt x="10780" y="9490"/>
                </a:lnTo>
                <a:lnTo>
                  <a:pt x="10950" y="9660"/>
                </a:lnTo>
                <a:lnTo>
                  <a:pt x="10780" y="9733"/>
                </a:lnTo>
                <a:lnTo>
                  <a:pt x="10609" y="9855"/>
                </a:lnTo>
                <a:lnTo>
                  <a:pt x="10390" y="10001"/>
                </a:lnTo>
                <a:lnTo>
                  <a:pt x="10293" y="10098"/>
                </a:lnTo>
                <a:lnTo>
                  <a:pt x="10220" y="10220"/>
                </a:lnTo>
                <a:lnTo>
                  <a:pt x="10220" y="10269"/>
                </a:lnTo>
                <a:lnTo>
                  <a:pt x="10244" y="10293"/>
                </a:lnTo>
                <a:lnTo>
                  <a:pt x="10293" y="10317"/>
                </a:lnTo>
                <a:lnTo>
                  <a:pt x="10439" y="10317"/>
                </a:lnTo>
                <a:lnTo>
                  <a:pt x="10585" y="10244"/>
                </a:lnTo>
                <a:lnTo>
                  <a:pt x="10828" y="10074"/>
                </a:lnTo>
                <a:lnTo>
                  <a:pt x="10999" y="9977"/>
                </a:lnTo>
                <a:lnTo>
                  <a:pt x="11072" y="9904"/>
                </a:lnTo>
                <a:lnTo>
                  <a:pt x="11145" y="9831"/>
                </a:lnTo>
                <a:lnTo>
                  <a:pt x="11364" y="10025"/>
                </a:lnTo>
                <a:lnTo>
                  <a:pt x="11193" y="10123"/>
                </a:lnTo>
                <a:lnTo>
                  <a:pt x="11072" y="10244"/>
                </a:lnTo>
                <a:lnTo>
                  <a:pt x="10974" y="10342"/>
                </a:lnTo>
                <a:lnTo>
                  <a:pt x="10901" y="10439"/>
                </a:lnTo>
                <a:lnTo>
                  <a:pt x="10853" y="10561"/>
                </a:lnTo>
                <a:lnTo>
                  <a:pt x="10853" y="10634"/>
                </a:lnTo>
                <a:lnTo>
                  <a:pt x="10853" y="10682"/>
                </a:lnTo>
                <a:lnTo>
                  <a:pt x="10877" y="10707"/>
                </a:lnTo>
                <a:lnTo>
                  <a:pt x="10974" y="10682"/>
                </a:lnTo>
                <a:lnTo>
                  <a:pt x="11072" y="10634"/>
                </a:lnTo>
                <a:lnTo>
                  <a:pt x="11218" y="10536"/>
                </a:lnTo>
                <a:lnTo>
                  <a:pt x="11437" y="10366"/>
                </a:lnTo>
                <a:lnTo>
                  <a:pt x="11607" y="10269"/>
                </a:lnTo>
                <a:lnTo>
                  <a:pt x="11753" y="10415"/>
                </a:lnTo>
                <a:lnTo>
                  <a:pt x="11656" y="10488"/>
                </a:lnTo>
                <a:lnTo>
                  <a:pt x="11364" y="10731"/>
                </a:lnTo>
                <a:lnTo>
                  <a:pt x="11242" y="10877"/>
                </a:lnTo>
                <a:lnTo>
                  <a:pt x="11218" y="10950"/>
                </a:lnTo>
                <a:lnTo>
                  <a:pt x="11169" y="11023"/>
                </a:lnTo>
                <a:lnTo>
                  <a:pt x="11193" y="11072"/>
                </a:lnTo>
                <a:lnTo>
                  <a:pt x="11242" y="11096"/>
                </a:lnTo>
                <a:lnTo>
                  <a:pt x="11388" y="11047"/>
                </a:lnTo>
                <a:lnTo>
                  <a:pt x="11510" y="10974"/>
                </a:lnTo>
                <a:lnTo>
                  <a:pt x="11777" y="10780"/>
                </a:lnTo>
                <a:lnTo>
                  <a:pt x="11972" y="10634"/>
                </a:lnTo>
                <a:lnTo>
                  <a:pt x="12191" y="10828"/>
                </a:lnTo>
                <a:lnTo>
                  <a:pt x="12069" y="10926"/>
                </a:lnTo>
                <a:lnTo>
                  <a:pt x="11923" y="11023"/>
                </a:lnTo>
                <a:lnTo>
                  <a:pt x="11777" y="11169"/>
                </a:lnTo>
                <a:lnTo>
                  <a:pt x="11729" y="11242"/>
                </a:lnTo>
                <a:lnTo>
                  <a:pt x="11680" y="11315"/>
                </a:lnTo>
                <a:lnTo>
                  <a:pt x="11656" y="11388"/>
                </a:lnTo>
                <a:lnTo>
                  <a:pt x="11656" y="11485"/>
                </a:lnTo>
                <a:lnTo>
                  <a:pt x="11680" y="11534"/>
                </a:lnTo>
                <a:lnTo>
                  <a:pt x="11704" y="11558"/>
                </a:lnTo>
                <a:lnTo>
                  <a:pt x="11729" y="11558"/>
                </a:lnTo>
                <a:lnTo>
                  <a:pt x="11826" y="11534"/>
                </a:lnTo>
                <a:lnTo>
                  <a:pt x="11899" y="11510"/>
                </a:lnTo>
                <a:lnTo>
                  <a:pt x="12021" y="11412"/>
                </a:lnTo>
                <a:lnTo>
                  <a:pt x="12288" y="11193"/>
                </a:lnTo>
                <a:lnTo>
                  <a:pt x="12459" y="11072"/>
                </a:lnTo>
                <a:lnTo>
                  <a:pt x="12726" y="11315"/>
                </a:lnTo>
                <a:lnTo>
                  <a:pt x="12483" y="11534"/>
                </a:lnTo>
                <a:lnTo>
                  <a:pt x="12361" y="11656"/>
                </a:lnTo>
                <a:lnTo>
                  <a:pt x="12264" y="11777"/>
                </a:lnTo>
                <a:lnTo>
                  <a:pt x="12264" y="11826"/>
                </a:lnTo>
                <a:lnTo>
                  <a:pt x="12264" y="11850"/>
                </a:lnTo>
                <a:lnTo>
                  <a:pt x="12288" y="11948"/>
                </a:lnTo>
                <a:lnTo>
                  <a:pt x="12361" y="11972"/>
                </a:lnTo>
                <a:lnTo>
                  <a:pt x="12459" y="11972"/>
                </a:lnTo>
                <a:lnTo>
                  <a:pt x="12605" y="11875"/>
                </a:lnTo>
                <a:lnTo>
                  <a:pt x="12726" y="11777"/>
                </a:lnTo>
                <a:lnTo>
                  <a:pt x="12970" y="11558"/>
                </a:lnTo>
                <a:lnTo>
                  <a:pt x="12970" y="11534"/>
                </a:lnTo>
                <a:lnTo>
                  <a:pt x="13262" y="11802"/>
                </a:lnTo>
                <a:lnTo>
                  <a:pt x="13116" y="11923"/>
                </a:lnTo>
                <a:lnTo>
                  <a:pt x="12994" y="12021"/>
                </a:lnTo>
                <a:lnTo>
                  <a:pt x="12872" y="12142"/>
                </a:lnTo>
                <a:lnTo>
                  <a:pt x="12799" y="12288"/>
                </a:lnTo>
                <a:lnTo>
                  <a:pt x="12775" y="12361"/>
                </a:lnTo>
                <a:lnTo>
                  <a:pt x="12775" y="12434"/>
                </a:lnTo>
                <a:lnTo>
                  <a:pt x="12799" y="12507"/>
                </a:lnTo>
                <a:lnTo>
                  <a:pt x="12824" y="12532"/>
                </a:lnTo>
                <a:lnTo>
                  <a:pt x="12872" y="12532"/>
                </a:lnTo>
                <a:lnTo>
                  <a:pt x="12994" y="12483"/>
                </a:lnTo>
                <a:lnTo>
                  <a:pt x="13116" y="12434"/>
                </a:lnTo>
                <a:lnTo>
                  <a:pt x="13310" y="12264"/>
                </a:lnTo>
                <a:lnTo>
                  <a:pt x="13554" y="12094"/>
                </a:lnTo>
                <a:lnTo>
                  <a:pt x="13700" y="12215"/>
                </a:lnTo>
                <a:lnTo>
                  <a:pt x="13627" y="12264"/>
                </a:lnTo>
                <a:lnTo>
                  <a:pt x="13432" y="12434"/>
                </a:lnTo>
                <a:lnTo>
                  <a:pt x="13262" y="12653"/>
                </a:lnTo>
                <a:lnTo>
                  <a:pt x="13237" y="12702"/>
                </a:lnTo>
                <a:lnTo>
                  <a:pt x="13262" y="12751"/>
                </a:lnTo>
                <a:lnTo>
                  <a:pt x="13310" y="12799"/>
                </a:lnTo>
                <a:lnTo>
                  <a:pt x="13383" y="12799"/>
                </a:lnTo>
                <a:lnTo>
                  <a:pt x="13602" y="12702"/>
                </a:lnTo>
                <a:lnTo>
                  <a:pt x="13797" y="12556"/>
                </a:lnTo>
                <a:lnTo>
                  <a:pt x="13919" y="12459"/>
                </a:lnTo>
                <a:lnTo>
                  <a:pt x="14162" y="12702"/>
                </a:lnTo>
                <a:lnTo>
                  <a:pt x="13992" y="12848"/>
                </a:lnTo>
                <a:lnTo>
                  <a:pt x="13894" y="12945"/>
                </a:lnTo>
                <a:lnTo>
                  <a:pt x="13797" y="13043"/>
                </a:lnTo>
                <a:lnTo>
                  <a:pt x="13724" y="13164"/>
                </a:lnTo>
                <a:lnTo>
                  <a:pt x="13700" y="13237"/>
                </a:lnTo>
                <a:lnTo>
                  <a:pt x="13700" y="13310"/>
                </a:lnTo>
                <a:lnTo>
                  <a:pt x="13700" y="13359"/>
                </a:lnTo>
                <a:lnTo>
                  <a:pt x="13748" y="13359"/>
                </a:lnTo>
                <a:lnTo>
                  <a:pt x="13870" y="13335"/>
                </a:lnTo>
                <a:lnTo>
                  <a:pt x="13992" y="13286"/>
                </a:lnTo>
                <a:lnTo>
                  <a:pt x="14089" y="13189"/>
                </a:lnTo>
                <a:lnTo>
                  <a:pt x="14186" y="13116"/>
                </a:lnTo>
                <a:lnTo>
                  <a:pt x="14381" y="12921"/>
                </a:lnTo>
                <a:lnTo>
                  <a:pt x="14746" y="13335"/>
                </a:lnTo>
                <a:lnTo>
                  <a:pt x="14624" y="13408"/>
                </a:lnTo>
                <a:lnTo>
                  <a:pt x="14503" y="13505"/>
                </a:lnTo>
                <a:lnTo>
                  <a:pt x="14284" y="13651"/>
                </a:lnTo>
                <a:lnTo>
                  <a:pt x="14186" y="13748"/>
                </a:lnTo>
                <a:lnTo>
                  <a:pt x="14138" y="13870"/>
                </a:lnTo>
                <a:lnTo>
                  <a:pt x="14138" y="13919"/>
                </a:lnTo>
                <a:lnTo>
                  <a:pt x="14162" y="13992"/>
                </a:lnTo>
                <a:lnTo>
                  <a:pt x="14211" y="14016"/>
                </a:lnTo>
                <a:lnTo>
                  <a:pt x="14259" y="14040"/>
                </a:lnTo>
                <a:lnTo>
                  <a:pt x="14381" y="14016"/>
                </a:lnTo>
                <a:lnTo>
                  <a:pt x="14503" y="13943"/>
                </a:lnTo>
                <a:lnTo>
                  <a:pt x="14697" y="13773"/>
                </a:lnTo>
                <a:lnTo>
                  <a:pt x="14819" y="13651"/>
                </a:lnTo>
                <a:lnTo>
                  <a:pt x="14941" y="13529"/>
                </a:lnTo>
                <a:lnTo>
                  <a:pt x="15160" y="13748"/>
                </a:lnTo>
                <a:lnTo>
                  <a:pt x="14989" y="13919"/>
                </a:lnTo>
                <a:lnTo>
                  <a:pt x="14795" y="14065"/>
                </a:lnTo>
                <a:lnTo>
                  <a:pt x="14722" y="14138"/>
                </a:lnTo>
                <a:lnTo>
                  <a:pt x="14673" y="14259"/>
                </a:lnTo>
                <a:lnTo>
                  <a:pt x="14673" y="14284"/>
                </a:lnTo>
                <a:lnTo>
                  <a:pt x="14697" y="14284"/>
                </a:lnTo>
                <a:lnTo>
                  <a:pt x="14770" y="14308"/>
                </a:lnTo>
                <a:lnTo>
                  <a:pt x="14819" y="14308"/>
                </a:lnTo>
                <a:lnTo>
                  <a:pt x="14941" y="14284"/>
                </a:lnTo>
                <a:lnTo>
                  <a:pt x="15062" y="14235"/>
                </a:lnTo>
                <a:lnTo>
                  <a:pt x="15184" y="14162"/>
                </a:lnTo>
                <a:lnTo>
                  <a:pt x="15281" y="14089"/>
                </a:lnTo>
                <a:lnTo>
                  <a:pt x="15379" y="13992"/>
                </a:lnTo>
                <a:lnTo>
                  <a:pt x="15573" y="14186"/>
                </a:lnTo>
                <a:lnTo>
                  <a:pt x="15452" y="14284"/>
                </a:lnTo>
                <a:lnTo>
                  <a:pt x="15330" y="14381"/>
                </a:lnTo>
                <a:lnTo>
                  <a:pt x="15184" y="14503"/>
                </a:lnTo>
                <a:lnTo>
                  <a:pt x="15111" y="14576"/>
                </a:lnTo>
                <a:lnTo>
                  <a:pt x="15038" y="14673"/>
                </a:lnTo>
                <a:lnTo>
                  <a:pt x="15038" y="14746"/>
                </a:lnTo>
                <a:lnTo>
                  <a:pt x="15062" y="14795"/>
                </a:lnTo>
                <a:lnTo>
                  <a:pt x="15111" y="14843"/>
                </a:lnTo>
                <a:lnTo>
                  <a:pt x="15184" y="14843"/>
                </a:lnTo>
                <a:lnTo>
                  <a:pt x="15257" y="14819"/>
                </a:lnTo>
                <a:lnTo>
                  <a:pt x="15354" y="14770"/>
                </a:lnTo>
                <a:lnTo>
                  <a:pt x="15500" y="14649"/>
                </a:lnTo>
                <a:lnTo>
                  <a:pt x="15646" y="14527"/>
                </a:lnTo>
                <a:lnTo>
                  <a:pt x="15792" y="14405"/>
                </a:lnTo>
                <a:lnTo>
                  <a:pt x="15987" y="14649"/>
                </a:lnTo>
                <a:lnTo>
                  <a:pt x="15890" y="14722"/>
                </a:lnTo>
                <a:lnTo>
                  <a:pt x="15744" y="14892"/>
                </a:lnTo>
                <a:lnTo>
                  <a:pt x="15598" y="15087"/>
                </a:lnTo>
                <a:lnTo>
                  <a:pt x="15573" y="15111"/>
                </a:lnTo>
                <a:lnTo>
                  <a:pt x="15598" y="15135"/>
                </a:lnTo>
                <a:lnTo>
                  <a:pt x="15622" y="15160"/>
                </a:lnTo>
                <a:lnTo>
                  <a:pt x="15646" y="15160"/>
                </a:lnTo>
                <a:lnTo>
                  <a:pt x="15865" y="15038"/>
                </a:lnTo>
                <a:lnTo>
                  <a:pt x="16036" y="14916"/>
                </a:lnTo>
                <a:lnTo>
                  <a:pt x="16133" y="14868"/>
                </a:lnTo>
                <a:lnTo>
                  <a:pt x="16230" y="15014"/>
                </a:lnTo>
                <a:lnTo>
                  <a:pt x="16084" y="15135"/>
                </a:lnTo>
                <a:lnTo>
                  <a:pt x="15914" y="15306"/>
                </a:lnTo>
                <a:lnTo>
                  <a:pt x="15768" y="15476"/>
                </a:lnTo>
                <a:lnTo>
                  <a:pt x="15744" y="15524"/>
                </a:lnTo>
                <a:lnTo>
                  <a:pt x="15744" y="15573"/>
                </a:lnTo>
                <a:lnTo>
                  <a:pt x="15792" y="15622"/>
                </a:lnTo>
                <a:lnTo>
                  <a:pt x="15865" y="15670"/>
                </a:lnTo>
                <a:lnTo>
                  <a:pt x="15938" y="15646"/>
                </a:lnTo>
                <a:lnTo>
                  <a:pt x="16109" y="15524"/>
                </a:lnTo>
                <a:lnTo>
                  <a:pt x="16303" y="15403"/>
                </a:lnTo>
                <a:lnTo>
                  <a:pt x="16376" y="15330"/>
                </a:lnTo>
                <a:lnTo>
                  <a:pt x="16425" y="15500"/>
                </a:lnTo>
                <a:lnTo>
                  <a:pt x="16449" y="15695"/>
                </a:lnTo>
                <a:lnTo>
                  <a:pt x="16376" y="15719"/>
                </a:lnTo>
                <a:lnTo>
                  <a:pt x="16255" y="15841"/>
                </a:lnTo>
                <a:lnTo>
                  <a:pt x="16206" y="15938"/>
                </a:lnTo>
                <a:lnTo>
                  <a:pt x="16182" y="16011"/>
                </a:lnTo>
                <a:lnTo>
                  <a:pt x="16157" y="16060"/>
                </a:lnTo>
                <a:lnTo>
                  <a:pt x="16206" y="16108"/>
                </a:lnTo>
                <a:lnTo>
                  <a:pt x="16255" y="16133"/>
                </a:lnTo>
                <a:lnTo>
                  <a:pt x="16303" y="16133"/>
                </a:lnTo>
                <a:lnTo>
                  <a:pt x="16401" y="16108"/>
                </a:lnTo>
                <a:lnTo>
                  <a:pt x="16401" y="16108"/>
                </a:lnTo>
                <a:lnTo>
                  <a:pt x="16328" y="16327"/>
                </a:lnTo>
                <a:lnTo>
                  <a:pt x="16255" y="16449"/>
                </a:lnTo>
                <a:lnTo>
                  <a:pt x="16157" y="16546"/>
                </a:lnTo>
                <a:lnTo>
                  <a:pt x="16060" y="16619"/>
                </a:lnTo>
                <a:lnTo>
                  <a:pt x="15963" y="16668"/>
                </a:lnTo>
                <a:lnTo>
                  <a:pt x="15841" y="16692"/>
                </a:lnTo>
                <a:lnTo>
                  <a:pt x="15719" y="16692"/>
                </a:lnTo>
                <a:lnTo>
                  <a:pt x="15598" y="16668"/>
                </a:lnTo>
                <a:lnTo>
                  <a:pt x="15452" y="16644"/>
                </a:lnTo>
                <a:lnTo>
                  <a:pt x="15160" y="16522"/>
                </a:lnTo>
                <a:lnTo>
                  <a:pt x="14843" y="16327"/>
                </a:lnTo>
                <a:lnTo>
                  <a:pt x="14527" y="16108"/>
                </a:lnTo>
                <a:lnTo>
                  <a:pt x="14186" y="15841"/>
                </a:lnTo>
                <a:lnTo>
                  <a:pt x="13870" y="15549"/>
                </a:lnTo>
                <a:lnTo>
                  <a:pt x="13554" y="15257"/>
                </a:lnTo>
                <a:lnTo>
                  <a:pt x="12970" y="14649"/>
                </a:lnTo>
                <a:lnTo>
                  <a:pt x="12167" y="13797"/>
                </a:lnTo>
                <a:lnTo>
                  <a:pt x="11291" y="12897"/>
                </a:lnTo>
                <a:lnTo>
                  <a:pt x="10439" y="11972"/>
                </a:lnTo>
                <a:lnTo>
                  <a:pt x="10001" y="11534"/>
                </a:lnTo>
                <a:lnTo>
                  <a:pt x="9539" y="11096"/>
                </a:lnTo>
                <a:lnTo>
                  <a:pt x="9076" y="10658"/>
                </a:lnTo>
                <a:lnTo>
                  <a:pt x="8614" y="10269"/>
                </a:lnTo>
                <a:lnTo>
                  <a:pt x="8566" y="10244"/>
                </a:lnTo>
                <a:lnTo>
                  <a:pt x="9904" y="8638"/>
                </a:lnTo>
                <a:close/>
                <a:moveTo>
                  <a:pt x="1071" y="0"/>
                </a:moveTo>
                <a:lnTo>
                  <a:pt x="828" y="73"/>
                </a:lnTo>
                <a:lnTo>
                  <a:pt x="609" y="171"/>
                </a:lnTo>
                <a:lnTo>
                  <a:pt x="414" y="317"/>
                </a:lnTo>
                <a:lnTo>
                  <a:pt x="244" y="511"/>
                </a:lnTo>
                <a:lnTo>
                  <a:pt x="122" y="730"/>
                </a:lnTo>
                <a:lnTo>
                  <a:pt x="25" y="949"/>
                </a:lnTo>
                <a:lnTo>
                  <a:pt x="25" y="1071"/>
                </a:lnTo>
                <a:lnTo>
                  <a:pt x="25" y="1193"/>
                </a:lnTo>
                <a:lnTo>
                  <a:pt x="25" y="1314"/>
                </a:lnTo>
                <a:lnTo>
                  <a:pt x="49" y="1436"/>
                </a:lnTo>
                <a:lnTo>
                  <a:pt x="25" y="1777"/>
                </a:lnTo>
                <a:lnTo>
                  <a:pt x="1" y="2117"/>
                </a:lnTo>
                <a:lnTo>
                  <a:pt x="25" y="2215"/>
                </a:lnTo>
                <a:lnTo>
                  <a:pt x="74" y="2263"/>
                </a:lnTo>
                <a:lnTo>
                  <a:pt x="147" y="2288"/>
                </a:lnTo>
                <a:lnTo>
                  <a:pt x="244" y="2263"/>
                </a:lnTo>
                <a:lnTo>
                  <a:pt x="341" y="2239"/>
                </a:lnTo>
                <a:lnTo>
                  <a:pt x="317" y="2896"/>
                </a:lnTo>
                <a:lnTo>
                  <a:pt x="341" y="2993"/>
                </a:lnTo>
                <a:lnTo>
                  <a:pt x="414" y="3042"/>
                </a:lnTo>
                <a:lnTo>
                  <a:pt x="560" y="3042"/>
                </a:lnTo>
                <a:lnTo>
                  <a:pt x="658" y="3018"/>
                </a:lnTo>
                <a:lnTo>
                  <a:pt x="658" y="3285"/>
                </a:lnTo>
                <a:lnTo>
                  <a:pt x="658" y="3431"/>
                </a:lnTo>
                <a:lnTo>
                  <a:pt x="682" y="3529"/>
                </a:lnTo>
                <a:lnTo>
                  <a:pt x="731" y="3650"/>
                </a:lnTo>
                <a:lnTo>
                  <a:pt x="779" y="3723"/>
                </a:lnTo>
                <a:lnTo>
                  <a:pt x="876" y="3748"/>
                </a:lnTo>
                <a:lnTo>
                  <a:pt x="998" y="3772"/>
                </a:lnTo>
                <a:lnTo>
                  <a:pt x="949" y="3942"/>
                </a:lnTo>
                <a:lnTo>
                  <a:pt x="949" y="4137"/>
                </a:lnTo>
                <a:lnTo>
                  <a:pt x="949" y="4332"/>
                </a:lnTo>
                <a:lnTo>
                  <a:pt x="998" y="4526"/>
                </a:lnTo>
                <a:lnTo>
                  <a:pt x="1047" y="4575"/>
                </a:lnTo>
                <a:lnTo>
                  <a:pt x="1095" y="4624"/>
                </a:lnTo>
                <a:lnTo>
                  <a:pt x="1168" y="4648"/>
                </a:lnTo>
                <a:lnTo>
                  <a:pt x="1241" y="4624"/>
                </a:lnTo>
                <a:lnTo>
                  <a:pt x="1339" y="4551"/>
                </a:lnTo>
                <a:lnTo>
                  <a:pt x="1363" y="4745"/>
                </a:lnTo>
                <a:lnTo>
                  <a:pt x="1436" y="4916"/>
                </a:lnTo>
                <a:lnTo>
                  <a:pt x="1533" y="5086"/>
                </a:lnTo>
                <a:lnTo>
                  <a:pt x="1655" y="5232"/>
                </a:lnTo>
                <a:lnTo>
                  <a:pt x="1728" y="5281"/>
                </a:lnTo>
                <a:lnTo>
                  <a:pt x="1801" y="5281"/>
                </a:lnTo>
                <a:lnTo>
                  <a:pt x="1874" y="5256"/>
                </a:lnTo>
                <a:lnTo>
                  <a:pt x="1850" y="5378"/>
                </a:lnTo>
                <a:lnTo>
                  <a:pt x="1874" y="5500"/>
                </a:lnTo>
                <a:lnTo>
                  <a:pt x="1923" y="5621"/>
                </a:lnTo>
                <a:lnTo>
                  <a:pt x="1996" y="5719"/>
                </a:lnTo>
                <a:lnTo>
                  <a:pt x="2093" y="5792"/>
                </a:lnTo>
                <a:lnTo>
                  <a:pt x="2190" y="5840"/>
                </a:lnTo>
                <a:lnTo>
                  <a:pt x="2263" y="5840"/>
                </a:lnTo>
                <a:lnTo>
                  <a:pt x="2361" y="5816"/>
                </a:lnTo>
                <a:lnTo>
                  <a:pt x="2458" y="5986"/>
                </a:lnTo>
                <a:lnTo>
                  <a:pt x="2434" y="6084"/>
                </a:lnTo>
                <a:lnTo>
                  <a:pt x="2434" y="6181"/>
                </a:lnTo>
                <a:lnTo>
                  <a:pt x="2482" y="6424"/>
                </a:lnTo>
                <a:lnTo>
                  <a:pt x="2531" y="6473"/>
                </a:lnTo>
                <a:lnTo>
                  <a:pt x="2580" y="6522"/>
                </a:lnTo>
                <a:lnTo>
                  <a:pt x="2653" y="6522"/>
                </a:lnTo>
                <a:lnTo>
                  <a:pt x="2726" y="6473"/>
                </a:lnTo>
                <a:lnTo>
                  <a:pt x="2823" y="6424"/>
                </a:lnTo>
                <a:lnTo>
                  <a:pt x="2847" y="6546"/>
                </a:lnTo>
                <a:lnTo>
                  <a:pt x="2896" y="6643"/>
                </a:lnTo>
                <a:lnTo>
                  <a:pt x="2969" y="6741"/>
                </a:lnTo>
                <a:lnTo>
                  <a:pt x="3042" y="6838"/>
                </a:lnTo>
                <a:lnTo>
                  <a:pt x="3139" y="6887"/>
                </a:lnTo>
                <a:lnTo>
                  <a:pt x="3261" y="6911"/>
                </a:lnTo>
                <a:lnTo>
                  <a:pt x="3383" y="6911"/>
                </a:lnTo>
                <a:lnTo>
                  <a:pt x="3529" y="6887"/>
                </a:lnTo>
                <a:lnTo>
                  <a:pt x="3553" y="6887"/>
                </a:lnTo>
                <a:lnTo>
                  <a:pt x="3553" y="6911"/>
                </a:lnTo>
                <a:lnTo>
                  <a:pt x="3529" y="6984"/>
                </a:lnTo>
                <a:lnTo>
                  <a:pt x="3504" y="7130"/>
                </a:lnTo>
                <a:lnTo>
                  <a:pt x="3504" y="7252"/>
                </a:lnTo>
                <a:lnTo>
                  <a:pt x="3529" y="7276"/>
                </a:lnTo>
                <a:lnTo>
                  <a:pt x="3553" y="7325"/>
                </a:lnTo>
                <a:lnTo>
                  <a:pt x="3626" y="7349"/>
                </a:lnTo>
                <a:lnTo>
                  <a:pt x="3723" y="7349"/>
                </a:lnTo>
                <a:lnTo>
                  <a:pt x="3845" y="7300"/>
                </a:lnTo>
                <a:lnTo>
                  <a:pt x="3942" y="7252"/>
                </a:lnTo>
                <a:lnTo>
                  <a:pt x="3942" y="7373"/>
                </a:lnTo>
                <a:lnTo>
                  <a:pt x="3967" y="7470"/>
                </a:lnTo>
                <a:lnTo>
                  <a:pt x="3991" y="7568"/>
                </a:lnTo>
                <a:lnTo>
                  <a:pt x="4088" y="7641"/>
                </a:lnTo>
                <a:lnTo>
                  <a:pt x="4210" y="7689"/>
                </a:lnTo>
                <a:lnTo>
                  <a:pt x="4283" y="7714"/>
                </a:lnTo>
                <a:lnTo>
                  <a:pt x="4356" y="7689"/>
                </a:lnTo>
                <a:lnTo>
                  <a:pt x="4453" y="7641"/>
                </a:lnTo>
                <a:lnTo>
                  <a:pt x="4453" y="7762"/>
                </a:lnTo>
                <a:lnTo>
                  <a:pt x="4453" y="7884"/>
                </a:lnTo>
                <a:lnTo>
                  <a:pt x="4478" y="7933"/>
                </a:lnTo>
                <a:lnTo>
                  <a:pt x="4526" y="7981"/>
                </a:lnTo>
                <a:lnTo>
                  <a:pt x="4575" y="8030"/>
                </a:lnTo>
                <a:lnTo>
                  <a:pt x="4648" y="8054"/>
                </a:lnTo>
                <a:lnTo>
                  <a:pt x="4770" y="8103"/>
                </a:lnTo>
                <a:lnTo>
                  <a:pt x="4891" y="8079"/>
                </a:lnTo>
                <a:lnTo>
                  <a:pt x="5013" y="8054"/>
                </a:lnTo>
                <a:lnTo>
                  <a:pt x="5110" y="7981"/>
                </a:lnTo>
                <a:lnTo>
                  <a:pt x="5159" y="8079"/>
                </a:lnTo>
                <a:lnTo>
                  <a:pt x="5208" y="8103"/>
                </a:lnTo>
                <a:lnTo>
                  <a:pt x="5232" y="8127"/>
                </a:lnTo>
                <a:lnTo>
                  <a:pt x="5329" y="8103"/>
                </a:lnTo>
                <a:lnTo>
                  <a:pt x="5329" y="8127"/>
                </a:lnTo>
                <a:lnTo>
                  <a:pt x="5329" y="8152"/>
                </a:lnTo>
                <a:lnTo>
                  <a:pt x="5354" y="8152"/>
                </a:lnTo>
                <a:lnTo>
                  <a:pt x="5475" y="8103"/>
                </a:lnTo>
                <a:lnTo>
                  <a:pt x="5597" y="8054"/>
                </a:lnTo>
                <a:lnTo>
                  <a:pt x="5597" y="8225"/>
                </a:lnTo>
                <a:lnTo>
                  <a:pt x="5646" y="8298"/>
                </a:lnTo>
                <a:lnTo>
                  <a:pt x="5694" y="8346"/>
                </a:lnTo>
                <a:lnTo>
                  <a:pt x="5840" y="8444"/>
                </a:lnTo>
                <a:lnTo>
                  <a:pt x="5938" y="8492"/>
                </a:lnTo>
                <a:lnTo>
                  <a:pt x="6059" y="8492"/>
                </a:lnTo>
                <a:lnTo>
                  <a:pt x="6181" y="8468"/>
                </a:lnTo>
                <a:lnTo>
                  <a:pt x="6278" y="8419"/>
                </a:lnTo>
                <a:lnTo>
                  <a:pt x="6400" y="8492"/>
                </a:lnTo>
                <a:lnTo>
                  <a:pt x="6546" y="8565"/>
                </a:lnTo>
                <a:lnTo>
                  <a:pt x="6668" y="8687"/>
                </a:lnTo>
                <a:lnTo>
                  <a:pt x="3383" y="11729"/>
                </a:lnTo>
                <a:lnTo>
                  <a:pt x="1947" y="13067"/>
                </a:lnTo>
                <a:lnTo>
                  <a:pt x="1314" y="13627"/>
                </a:lnTo>
                <a:lnTo>
                  <a:pt x="1022" y="13943"/>
                </a:lnTo>
                <a:lnTo>
                  <a:pt x="731" y="14259"/>
                </a:lnTo>
                <a:lnTo>
                  <a:pt x="585" y="14503"/>
                </a:lnTo>
                <a:lnTo>
                  <a:pt x="463" y="14770"/>
                </a:lnTo>
                <a:lnTo>
                  <a:pt x="341" y="15087"/>
                </a:lnTo>
                <a:lnTo>
                  <a:pt x="268" y="15403"/>
                </a:lnTo>
                <a:lnTo>
                  <a:pt x="268" y="15573"/>
                </a:lnTo>
                <a:lnTo>
                  <a:pt x="268" y="15719"/>
                </a:lnTo>
                <a:lnTo>
                  <a:pt x="268" y="15865"/>
                </a:lnTo>
                <a:lnTo>
                  <a:pt x="317" y="16011"/>
                </a:lnTo>
                <a:lnTo>
                  <a:pt x="366" y="16157"/>
                </a:lnTo>
                <a:lnTo>
                  <a:pt x="463" y="16279"/>
                </a:lnTo>
                <a:lnTo>
                  <a:pt x="560" y="16376"/>
                </a:lnTo>
                <a:lnTo>
                  <a:pt x="682" y="16473"/>
                </a:lnTo>
                <a:lnTo>
                  <a:pt x="731" y="16522"/>
                </a:lnTo>
                <a:lnTo>
                  <a:pt x="852" y="16644"/>
                </a:lnTo>
                <a:lnTo>
                  <a:pt x="974" y="16741"/>
                </a:lnTo>
                <a:lnTo>
                  <a:pt x="1095" y="16790"/>
                </a:lnTo>
                <a:lnTo>
                  <a:pt x="1241" y="16838"/>
                </a:lnTo>
                <a:lnTo>
                  <a:pt x="1387" y="16863"/>
                </a:lnTo>
                <a:lnTo>
                  <a:pt x="1679" y="16863"/>
                </a:lnTo>
                <a:lnTo>
                  <a:pt x="1850" y="16838"/>
                </a:lnTo>
                <a:lnTo>
                  <a:pt x="2142" y="16741"/>
                </a:lnTo>
                <a:lnTo>
                  <a:pt x="2434" y="16595"/>
                </a:lnTo>
                <a:lnTo>
                  <a:pt x="2701" y="16425"/>
                </a:lnTo>
                <a:lnTo>
                  <a:pt x="2920" y="16254"/>
                </a:lnTo>
                <a:lnTo>
                  <a:pt x="3285" y="15938"/>
                </a:lnTo>
                <a:lnTo>
                  <a:pt x="3650" y="15597"/>
                </a:lnTo>
                <a:lnTo>
                  <a:pt x="4356" y="14892"/>
                </a:lnTo>
                <a:lnTo>
                  <a:pt x="5694" y="13432"/>
                </a:lnTo>
                <a:lnTo>
                  <a:pt x="7057" y="11972"/>
                </a:lnTo>
                <a:lnTo>
                  <a:pt x="8371" y="10463"/>
                </a:lnTo>
                <a:lnTo>
                  <a:pt x="8833" y="11047"/>
                </a:lnTo>
                <a:lnTo>
                  <a:pt x="9320" y="11583"/>
                </a:lnTo>
                <a:lnTo>
                  <a:pt x="10342" y="12629"/>
                </a:lnTo>
                <a:lnTo>
                  <a:pt x="12386" y="14770"/>
                </a:lnTo>
                <a:lnTo>
                  <a:pt x="12775" y="15160"/>
                </a:lnTo>
                <a:lnTo>
                  <a:pt x="13237" y="15622"/>
                </a:lnTo>
                <a:lnTo>
                  <a:pt x="13773" y="16133"/>
                </a:lnTo>
                <a:lnTo>
                  <a:pt x="14065" y="16376"/>
                </a:lnTo>
                <a:lnTo>
                  <a:pt x="14357" y="16595"/>
                </a:lnTo>
                <a:lnTo>
                  <a:pt x="14649" y="16814"/>
                </a:lnTo>
                <a:lnTo>
                  <a:pt x="14965" y="16960"/>
                </a:lnTo>
                <a:lnTo>
                  <a:pt x="15257" y="17106"/>
                </a:lnTo>
                <a:lnTo>
                  <a:pt x="15549" y="17179"/>
                </a:lnTo>
                <a:lnTo>
                  <a:pt x="15695" y="17203"/>
                </a:lnTo>
                <a:lnTo>
                  <a:pt x="15963" y="17203"/>
                </a:lnTo>
                <a:lnTo>
                  <a:pt x="16084" y="17179"/>
                </a:lnTo>
                <a:lnTo>
                  <a:pt x="16230" y="17130"/>
                </a:lnTo>
                <a:lnTo>
                  <a:pt x="16352" y="17057"/>
                </a:lnTo>
                <a:lnTo>
                  <a:pt x="16474" y="16984"/>
                </a:lnTo>
                <a:lnTo>
                  <a:pt x="16595" y="16863"/>
                </a:lnTo>
                <a:lnTo>
                  <a:pt x="16741" y="16692"/>
                </a:lnTo>
                <a:lnTo>
                  <a:pt x="16863" y="16473"/>
                </a:lnTo>
                <a:lnTo>
                  <a:pt x="16936" y="16230"/>
                </a:lnTo>
                <a:lnTo>
                  <a:pt x="16984" y="15987"/>
                </a:lnTo>
                <a:lnTo>
                  <a:pt x="16984" y="15743"/>
                </a:lnTo>
                <a:lnTo>
                  <a:pt x="16960" y="15500"/>
                </a:lnTo>
                <a:lnTo>
                  <a:pt x="16911" y="15257"/>
                </a:lnTo>
                <a:lnTo>
                  <a:pt x="16838" y="15038"/>
                </a:lnTo>
                <a:lnTo>
                  <a:pt x="16668" y="14722"/>
                </a:lnTo>
                <a:lnTo>
                  <a:pt x="16425" y="14381"/>
                </a:lnTo>
                <a:lnTo>
                  <a:pt x="16157" y="14016"/>
                </a:lnTo>
                <a:lnTo>
                  <a:pt x="15865" y="13651"/>
                </a:lnTo>
                <a:lnTo>
                  <a:pt x="15549" y="13310"/>
                </a:lnTo>
                <a:lnTo>
                  <a:pt x="15233" y="12970"/>
                </a:lnTo>
                <a:lnTo>
                  <a:pt x="14673" y="12459"/>
                </a:lnTo>
                <a:lnTo>
                  <a:pt x="13967" y="11826"/>
                </a:lnTo>
                <a:lnTo>
                  <a:pt x="13262" y="11193"/>
                </a:lnTo>
                <a:lnTo>
                  <a:pt x="13286" y="11120"/>
                </a:lnTo>
                <a:lnTo>
                  <a:pt x="13286" y="11072"/>
                </a:lnTo>
                <a:lnTo>
                  <a:pt x="13262" y="11047"/>
                </a:lnTo>
                <a:lnTo>
                  <a:pt x="13189" y="11023"/>
                </a:lnTo>
                <a:lnTo>
                  <a:pt x="13091" y="11047"/>
                </a:lnTo>
                <a:lnTo>
                  <a:pt x="11631" y="9660"/>
                </a:lnTo>
                <a:lnTo>
                  <a:pt x="10196" y="8273"/>
                </a:lnTo>
                <a:lnTo>
                  <a:pt x="10707" y="7641"/>
                </a:lnTo>
                <a:lnTo>
                  <a:pt x="10828" y="7762"/>
                </a:lnTo>
                <a:lnTo>
                  <a:pt x="10974" y="7860"/>
                </a:lnTo>
                <a:lnTo>
                  <a:pt x="11120" y="7933"/>
                </a:lnTo>
                <a:lnTo>
                  <a:pt x="11291" y="8006"/>
                </a:lnTo>
                <a:lnTo>
                  <a:pt x="11461" y="8054"/>
                </a:lnTo>
                <a:lnTo>
                  <a:pt x="11631" y="8103"/>
                </a:lnTo>
                <a:lnTo>
                  <a:pt x="11996" y="8127"/>
                </a:lnTo>
                <a:lnTo>
                  <a:pt x="12264" y="8127"/>
                </a:lnTo>
                <a:lnTo>
                  <a:pt x="12532" y="8103"/>
                </a:lnTo>
                <a:lnTo>
                  <a:pt x="12799" y="8030"/>
                </a:lnTo>
                <a:lnTo>
                  <a:pt x="13067" y="7933"/>
                </a:lnTo>
                <a:lnTo>
                  <a:pt x="13310" y="7811"/>
                </a:lnTo>
                <a:lnTo>
                  <a:pt x="13554" y="7665"/>
                </a:lnTo>
                <a:lnTo>
                  <a:pt x="13773" y="7519"/>
                </a:lnTo>
                <a:lnTo>
                  <a:pt x="13992" y="7349"/>
                </a:lnTo>
                <a:lnTo>
                  <a:pt x="14235" y="7130"/>
                </a:lnTo>
                <a:lnTo>
                  <a:pt x="14478" y="6911"/>
                </a:lnTo>
                <a:lnTo>
                  <a:pt x="14697" y="6668"/>
                </a:lnTo>
                <a:lnTo>
                  <a:pt x="14892" y="6400"/>
                </a:lnTo>
                <a:lnTo>
                  <a:pt x="15281" y="5865"/>
                </a:lnTo>
                <a:lnTo>
                  <a:pt x="15622" y="5305"/>
                </a:lnTo>
                <a:lnTo>
                  <a:pt x="16011" y="4697"/>
                </a:lnTo>
                <a:lnTo>
                  <a:pt x="16376" y="4064"/>
                </a:lnTo>
                <a:lnTo>
                  <a:pt x="16692" y="3407"/>
                </a:lnTo>
                <a:lnTo>
                  <a:pt x="16960" y="2726"/>
                </a:lnTo>
                <a:lnTo>
                  <a:pt x="16984" y="2628"/>
                </a:lnTo>
                <a:lnTo>
                  <a:pt x="16960" y="2555"/>
                </a:lnTo>
                <a:lnTo>
                  <a:pt x="16960" y="2507"/>
                </a:lnTo>
                <a:lnTo>
                  <a:pt x="16960" y="2434"/>
                </a:lnTo>
                <a:lnTo>
                  <a:pt x="16911" y="2385"/>
                </a:lnTo>
                <a:lnTo>
                  <a:pt x="16863" y="2336"/>
                </a:lnTo>
                <a:lnTo>
                  <a:pt x="16814" y="2288"/>
                </a:lnTo>
                <a:lnTo>
                  <a:pt x="16692" y="2288"/>
                </a:lnTo>
                <a:lnTo>
                  <a:pt x="16644" y="2312"/>
                </a:lnTo>
                <a:lnTo>
                  <a:pt x="15646" y="3066"/>
                </a:lnTo>
                <a:lnTo>
                  <a:pt x="15160" y="3456"/>
                </a:lnTo>
                <a:lnTo>
                  <a:pt x="14649" y="3821"/>
                </a:lnTo>
                <a:lnTo>
                  <a:pt x="13919" y="4332"/>
                </a:lnTo>
                <a:lnTo>
                  <a:pt x="13919" y="4332"/>
                </a:lnTo>
                <a:lnTo>
                  <a:pt x="14746" y="3115"/>
                </a:lnTo>
                <a:lnTo>
                  <a:pt x="15476" y="2020"/>
                </a:lnTo>
                <a:lnTo>
                  <a:pt x="15671" y="1704"/>
                </a:lnTo>
                <a:lnTo>
                  <a:pt x="15768" y="1533"/>
                </a:lnTo>
                <a:lnTo>
                  <a:pt x="15817" y="1363"/>
                </a:lnTo>
                <a:lnTo>
                  <a:pt x="15890" y="1290"/>
                </a:lnTo>
                <a:lnTo>
                  <a:pt x="15963" y="1217"/>
                </a:lnTo>
                <a:lnTo>
                  <a:pt x="15987" y="1120"/>
                </a:lnTo>
                <a:lnTo>
                  <a:pt x="15963" y="1022"/>
                </a:lnTo>
                <a:lnTo>
                  <a:pt x="15890" y="949"/>
                </a:lnTo>
                <a:lnTo>
                  <a:pt x="15817" y="901"/>
                </a:lnTo>
                <a:lnTo>
                  <a:pt x="15744" y="876"/>
                </a:lnTo>
                <a:lnTo>
                  <a:pt x="15622" y="876"/>
                </a:lnTo>
                <a:lnTo>
                  <a:pt x="15549" y="949"/>
                </a:lnTo>
                <a:lnTo>
                  <a:pt x="14551" y="1777"/>
                </a:lnTo>
                <a:lnTo>
                  <a:pt x="13554" y="2580"/>
                </a:lnTo>
                <a:lnTo>
                  <a:pt x="13043" y="2920"/>
                </a:lnTo>
                <a:lnTo>
                  <a:pt x="12532" y="3310"/>
                </a:lnTo>
                <a:lnTo>
                  <a:pt x="12532" y="3310"/>
                </a:lnTo>
                <a:lnTo>
                  <a:pt x="12945" y="2653"/>
                </a:lnTo>
                <a:lnTo>
                  <a:pt x="13359" y="1996"/>
                </a:lnTo>
                <a:lnTo>
                  <a:pt x="13554" y="1752"/>
                </a:lnTo>
                <a:lnTo>
                  <a:pt x="13821" y="1436"/>
                </a:lnTo>
                <a:lnTo>
                  <a:pt x="13919" y="1290"/>
                </a:lnTo>
                <a:lnTo>
                  <a:pt x="14040" y="1120"/>
                </a:lnTo>
                <a:lnTo>
                  <a:pt x="14113" y="949"/>
                </a:lnTo>
                <a:lnTo>
                  <a:pt x="14162" y="779"/>
                </a:lnTo>
                <a:lnTo>
                  <a:pt x="14357" y="584"/>
                </a:lnTo>
                <a:lnTo>
                  <a:pt x="14430" y="487"/>
                </a:lnTo>
                <a:lnTo>
                  <a:pt x="14454" y="390"/>
                </a:lnTo>
                <a:lnTo>
                  <a:pt x="14430" y="292"/>
                </a:lnTo>
                <a:lnTo>
                  <a:pt x="14357" y="195"/>
                </a:lnTo>
                <a:lnTo>
                  <a:pt x="14284" y="146"/>
                </a:lnTo>
                <a:lnTo>
                  <a:pt x="14186" y="122"/>
                </a:lnTo>
                <a:lnTo>
                  <a:pt x="14065" y="122"/>
                </a:lnTo>
                <a:lnTo>
                  <a:pt x="13967" y="195"/>
                </a:lnTo>
                <a:lnTo>
                  <a:pt x="13554" y="560"/>
                </a:lnTo>
                <a:lnTo>
                  <a:pt x="13091" y="901"/>
                </a:lnTo>
                <a:lnTo>
                  <a:pt x="12629" y="1217"/>
                </a:lnTo>
                <a:lnTo>
                  <a:pt x="12142" y="1509"/>
                </a:lnTo>
                <a:lnTo>
                  <a:pt x="11680" y="1801"/>
                </a:lnTo>
                <a:lnTo>
                  <a:pt x="11193" y="2117"/>
                </a:lnTo>
                <a:lnTo>
                  <a:pt x="10755" y="2434"/>
                </a:lnTo>
                <a:lnTo>
                  <a:pt x="10317" y="2823"/>
                </a:lnTo>
                <a:lnTo>
                  <a:pt x="10147" y="2993"/>
                </a:lnTo>
                <a:lnTo>
                  <a:pt x="10001" y="3164"/>
                </a:lnTo>
                <a:lnTo>
                  <a:pt x="9855" y="3383"/>
                </a:lnTo>
                <a:lnTo>
                  <a:pt x="9733" y="3577"/>
                </a:lnTo>
                <a:lnTo>
                  <a:pt x="9612" y="3796"/>
                </a:lnTo>
                <a:lnTo>
                  <a:pt x="9514" y="4015"/>
                </a:lnTo>
                <a:lnTo>
                  <a:pt x="9417" y="4234"/>
                </a:lnTo>
                <a:lnTo>
                  <a:pt x="9368" y="4478"/>
                </a:lnTo>
                <a:lnTo>
                  <a:pt x="9320" y="4672"/>
                </a:lnTo>
                <a:lnTo>
                  <a:pt x="9295" y="4867"/>
                </a:lnTo>
                <a:lnTo>
                  <a:pt x="9295" y="5062"/>
                </a:lnTo>
                <a:lnTo>
                  <a:pt x="9295" y="5281"/>
                </a:lnTo>
                <a:lnTo>
                  <a:pt x="9344" y="5475"/>
                </a:lnTo>
                <a:lnTo>
                  <a:pt x="9393" y="5670"/>
                </a:lnTo>
                <a:lnTo>
                  <a:pt x="9441" y="5865"/>
                </a:lnTo>
                <a:lnTo>
                  <a:pt x="9539" y="6035"/>
                </a:lnTo>
                <a:lnTo>
                  <a:pt x="9514" y="6059"/>
                </a:lnTo>
                <a:lnTo>
                  <a:pt x="8760" y="6765"/>
                </a:lnTo>
                <a:lnTo>
                  <a:pt x="7422" y="5402"/>
                </a:lnTo>
                <a:lnTo>
                  <a:pt x="6059" y="4088"/>
                </a:lnTo>
                <a:lnTo>
                  <a:pt x="3358" y="1412"/>
                </a:lnTo>
                <a:lnTo>
                  <a:pt x="2872" y="925"/>
                </a:lnTo>
                <a:lnTo>
                  <a:pt x="2604" y="682"/>
                </a:lnTo>
                <a:lnTo>
                  <a:pt x="2336" y="438"/>
                </a:lnTo>
                <a:lnTo>
                  <a:pt x="2044" y="244"/>
                </a:lnTo>
                <a:lnTo>
                  <a:pt x="1898" y="171"/>
                </a:lnTo>
                <a:lnTo>
                  <a:pt x="1728" y="98"/>
                </a:lnTo>
                <a:lnTo>
                  <a:pt x="1582" y="49"/>
                </a:lnTo>
                <a:lnTo>
                  <a:pt x="14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C55C86-303C-498F-AB65-A57CD24F91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248" y="892225"/>
            <a:ext cx="3840357" cy="392996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698246205"/>
      </p:ext>
    </p:extLst>
  </p:cSld>
  <p:clrMapOvr>
    <a:masterClrMapping/>
  </p:clrMapOvr>
  <p:transition spd="slow" advClick="0" advTm="5000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1;p12">
            <a:extLst>
              <a:ext uri="{FF2B5EF4-FFF2-40B4-BE49-F238E27FC236}">
                <a16:creationId xmlns:a16="http://schemas.microsoft.com/office/drawing/2014/main" id="{C75F889C-4157-4C2E-8169-B8E3D73C7908}"/>
              </a:ext>
            </a:extLst>
          </p:cNvPr>
          <p:cNvSpPr txBox="1">
            <a:spLocks/>
          </p:cNvSpPr>
          <p:nvPr/>
        </p:nvSpPr>
        <p:spPr>
          <a:xfrm>
            <a:off x="581768" y="703481"/>
            <a:ext cx="2842214" cy="479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r>
              <a:rPr lang="hr-HR" sz="1800"/>
              <a:t>Mulinci</a:t>
            </a:r>
          </a:p>
        </p:txBody>
      </p:sp>
      <p:sp>
        <p:nvSpPr>
          <p:cNvPr id="8" name="Google Shape;61;p12">
            <a:extLst>
              <a:ext uri="{FF2B5EF4-FFF2-40B4-BE49-F238E27FC236}">
                <a16:creationId xmlns:a16="http://schemas.microsoft.com/office/drawing/2014/main" id="{4FC8250F-5E7C-445E-AFEA-7922DF2C1028}"/>
              </a:ext>
            </a:extLst>
          </p:cNvPr>
          <p:cNvSpPr txBox="1">
            <a:spLocks/>
          </p:cNvSpPr>
          <p:nvPr/>
        </p:nvSpPr>
        <p:spPr>
          <a:xfrm>
            <a:off x="4121149" y="1423034"/>
            <a:ext cx="2779866" cy="479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r>
              <a:rPr lang="hr-HR" sz="1800"/>
              <a:t>Kroštule</a:t>
            </a:r>
          </a:p>
        </p:txBody>
      </p:sp>
      <p:sp>
        <p:nvSpPr>
          <p:cNvPr id="9" name="Google Shape;711;p46">
            <a:extLst>
              <a:ext uri="{FF2B5EF4-FFF2-40B4-BE49-F238E27FC236}">
                <a16:creationId xmlns:a16="http://schemas.microsoft.com/office/drawing/2014/main" id="{DCF8220A-4EC8-4D4A-B208-F5E902408926}"/>
              </a:ext>
            </a:extLst>
          </p:cNvPr>
          <p:cNvSpPr/>
          <p:nvPr/>
        </p:nvSpPr>
        <p:spPr>
          <a:xfrm>
            <a:off x="947365" y="791501"/>
            <a:ext cx="327938" cy="332166"/>
          </a:xfrm>
          <a:custGeom>
            <a:avLst/>
            <a:gdLst/>
            <a:ahLst/>
            <a:cxnLst/>
            <a:rect l="l" t="t" r="r" b="b"/>
            <a:pathLst>
              <a:path w="16985" h="17204" extrusionOk="0">
                <a:moveTo>
                  <a:pt x="8906" y="7252"/>
                </a:moveTo>
                <a:lnTo>
                  <a:pt x="8833" y="7349"/>
                </a:lnTo>
                <a:lnTo>
                  <a:pt x="8784" y="7446"/>
                </a:lnTo>
                <a:lnTo>
                  <a:pt x="8760" y="7616"/>
                </a:lnTo>
                <a:lnTo>
                  <a:pt x="8784" y="7689"/>
                </a:lnTo>
                <a:lnTo>
                  <a:pt x="8809" y="7762"/>
                </a:lnTo>
                <a:lnTo>
                  <a:pt x="8833" y="7787"/>
                </a:lnTo>
                <a:lnTo>
                  <a:pt x="8882" y="7811"/>
                </a:lnTo>
                <a:lnTo>
                  <a:pt x="8955" y="7811"/>
                </a:lnTo>
                <a:lnTo>
                  <a:pt x="9028" y="7738"/>
                </a:lnTo>
                <a:lnTo>
                  <a:pt x="9052" y="7714"/>
                </a:lnTo>
                <a:lnTo>
                  <a:pt x="9028" y="7665"/>
                </a:lnTo>
                <a:lnTo>
                  <a:pt x="8979" y="7470"/>
                </a:lnTo>
                <a:lnTo>
                  <a:pt x="8979" y="7397"/>
                </a:lnTo>
                <a:lnTo>
                  <a:pt x="8979" y="7300"/>
                </a:lnTo>
                <a:lnTo>
                  <a:pt x="8979" y="7276"/>
                </a:lnTo>
                <a:lnTo>
                  <a:pt x="8955" y="7252"/>
                </a:lnTo>
                <a:close/>
                <a:moveTo>
                  <a:pt x="1363" y="414"/>
                </a:moveTo>
                <a:lnTo>
                  <a:pt x="1533" y="463"/>
                </a:lnTo>
                <a:lnTo>
                  <a:pt x="1728" y="560"/>
                </a:lnTo>
                <a:lnTo>
                  <a:pt x="1898" y="657"/>
                </a:lnTo>
                <a:lnTo>
                  <a:pt x="2190" y="876"/>
                </a:lnTo>
                <a:lnTo>
                  <a:pt x="2750" y="1363"/>
                </a:lnTo>
                <a:lnTo>
                  <a:pt x="3261" y="1874"/>
                </a:lnTo>
                <a:lnTo>
                  <a:pt x="4283" y="2945"/>
                </a:lnTo>
                <a:lnTo>
                  <a:pt x="6327" y="5013"/>
                </a:lnTo>
                <a:lnTo>
                  <a:pt x="8395" y="7106"/>
                </a:lnTo>
                <a:lnTo>
                  <a:pt x="6984" y="8395"/>
                </a:lnTo>
                <a:lnTo>
                  <a:pt x="6887" y="8298"/>
                </a:lnTo>
                <a:lnTo>
                  <a:pt x="6765" y="8225"/>
                </a:lnTo>
                <a:lnTo>
                  <a:pt x="6668" y="8176"/>
                </a:lnTo>
                <a:lnTo>
                  <a:pt x="6570" y="8152"/>
                </a:lnTo>
                <a:lnTo>
                  <a:pt x="6497" y="8127"/>
                </a:lnTo>
                <a:lnTo>
                  <a:pt x="6424" y="8054"/>
                </a:lnTo>
                <a:lnTo>
                  <a:pt x="6351" y="8030"/>
                </a:lnTo>
                <a:lnTo>
                  <a:pt x="6303" y="8030"/>
                </a:lnTo>
                <a:lnTo>
                  <a:pt x="6230" y="8054"/>
                </a:lnTo>
                <a:lnTo>
                  <a:pt x="6181" y="8103"/>
                </a:lnTo>
                <a:lnTo>
                  <a:pt x="6084" y="8200"/>
                </a:lnTo>
                <a:lnTo>
                  <a:pt x="6011" y="8249"/>
                </a:lnTo>
                <a:lnTo>
                  <a:pt x="5938" y="8225"/>
                </a:lnTo>
                <a:lnTo>
                  <a:pt x="5889" y="8152"/>
                </a:lnTo>
                <a:lnTo>
                  <a:pt x="5816" y="7981"/>
                </a:lnTo>
                <a:lnTo>
                  <a:pt x="5767" y="7835"/>
                </a:lnTo>
                <a:lnTo>
                  <a:pt x="5694" y="7787"/>
                </a:lnTo>
                <a:lnTo>
                  <a:pt x="5646" y="7787"/>
                </a:lnTo>
                <a:lnTo>
                  <a:pt x="5500" y="7860"/>
                </a:lnTo>
                <a:lnTo>
                  <a:pt x="5402" y="7981"/>
                </a:lnTo>
                <a:lnTo>
                  <a:pt x="5305" y="7787"/>
                </a:lnTo>
                <a:lnTo>
                  <a:pt x="5232" y="7616"/>
                </a:lnTo>
                <a:lnTo>
                  <a:pt x="5208" y="7568"/>
                </a:lnTo>
                <a:lnTo>
                  <a:pt x="5159" y="7543"/>
                </a:lnTo>
                <a:lnTo>
                  <a:pt x="5086" y="7543"/>
                </a:lnTo>
                <a:lnTo>
                  <a:pt x="5013" y="7568"/>
                </a:lnTo>
                <a:lnTo>
                  <a:pt x="4964" y="7641"/>
                </a:lnTo>
                <a:lnTo>
                  <a:pt x="4672" y="7616"/>
                </a:lnTo>
                <a:lnTo>
                  <a:pt x="4672" y="7495"/>
                </a:lnTo>
                <a:lnTo>
                  <a:pt x="4648" y="7422"/>
                </a:lnTo>
                <a:lnTo>
                  <a:pt x="4575" y="7373"/>
                </a:lnTo>
                <a:lnTo>
                  <a:pt x="4526" y="7349"/>
                </a:lnTo>
                <a:lnTo>
                  <a:pt x="4453" y="7373"/>
                </a:lnTo>
                <a:lnTo>
                  <a:pt x="4332" y="7446"/>
                </a:lnTo>
                <a:lnTo>
                  <a:pt x="4283" y="7470"/>
                </a:lnTo>
                <a:lnTo>
                  <a:pt x="4210" y="7495"/>
                </a:lnTo>
                <a:lnTo>
                  <a:pt x="4161" y="7470"/>
                </a:lnTo>
                <a:lnTo>
                  <a:pt x="4161" y="7422"/>
                </a:lnTo>
                <a:lnTo>
                  <a:pt x="4161" y="7276"/>
                </a:lnTo>
                <a:lnTo>
                  <a:pt x="4210" y="7081"/>
                </a:lnTo>
                <a:lnTo>
                  <a:pt x="4210" y="7008"/>
                </a:lnTo>
                <a:lnTo>
                  <a:pt x="4161" y="6960"/>
                </a:lnTo>
                <a:lnTo>
                  <a:pt x="4113" y="6935"/>
                </a:lnTo>
                <a:lnTo>
                  <a:pt x="4064" y="6960"/>
                </a:lnTo>
                <a:lnTo>
                  <a:pt x="3967" y="7008"/>
                </a:lnTo>
                <a:lnTo>
                  <a:pt x="3845" y="7081"/>
                </a:lnTo>
                <a:lnTo>
                  <a:pt x="3748" y="7081"/>
                </a:lnTo>
                <a:lnTo>
                  <a:pt x="3699" y="7033"/>
                </a:lnTo>
                <a:lnTo>
                  <a:pt x="3699" y="6960"/>
                </a:lnTo>
                <a:lnTo>
                  <a:pt x="3723" y="6838"/>
                </a:lnTo>
                <a:lnTo>
                  <a:pt x="3675" y="6741"/>
                </a:lnTo>
                <a:lnTo>
                  <a:pt x="3650" y="6716"/>
                </a:lnTo>
                <a:lnTo>
                  <a:pt x="3602" y="6716"/>
                </a:lnTo>
                <a:lnTo>
                  <a:pt x="3456" y="6765"/>
                </a:lnTo>
                <a:lnTo>
                  <a:pt x="3334" y="6741"/>
                </a:lnTo>
                <a:lnTo>
                  <a:pt x="3237" y="6692"/>
                </a:lnTo>
                <a:lnTo>
                  <a:pt x="3164" y="6619"/>
                </a:lnTo>
                <a:lnTo>
                  <a:pt x="3115" y="6522"/>
                </a:lnTo>
                <a:lnTo>
                  <a:pt x="3091" y="6424"/>
                </a:lnTo>
                <a:lnTo>
                  <a:pt x="3091" y="6303"/>
                </a:lnTo>
                <a:lnTo>
                  <a:pt x="3115" y="6205"/>
                </a:lnTo>
                <a:lnTo>
                  <a:pt x="3139" y="6132"/>
                </a:lnTo>
                <a:lnTo>
                  <a:pt x="3091" y="6059"/>
                </a:lnTo>
                <a:lnTo>
                  <a:pt x="3018" y="6035"/>
                </a:lnTo>
                <a:lnTo>
                  <a:pt x="2945" y="6035"/>
                </a:lnTo>
                <a:lnTo>
                  <a:pt x="2823" y="6084"/>
                </a:lnTo>
                <a:lnTo>
                  <a:pt x="2701" y="6132"/>
                </a:lnTo>
                <a:lnTo>
                  <a:pt x="2653" y="6059"/>
                </a:lnTo>
                <a:lnTo>
                  <a:pt x="2604" y="5962"/>
                </a:lnTo>
                <a:lnTo>
                  <a:pt x="2604" y="5767"/>
                </a:lnTo>
                <a:lnTo>
                  <a:pt x="2580" y="5573"/>
                </a:lnTo>
                <a:lnTo>
                  <a:pt x="2531" y="5524"/>
                </a:lnTo>
                <a:lnTo>
                  <a:pt x="2482" y="5500"/>
                </a:lnTo>
                <a:lnTo>
                  <a:pt x="2409" y="5500"/>
                </a:lnTo>
                <a:lnTo>
                  <a:pt x="2361" y="5524"/>
                </a:lnTo>
                <a:lnTo>
                  <a:pt x="2263" y="5427"/>
                </a:lnTo>
                <a:lnTo>
                  <a:pt x="2190" y="5305"/>
                </a:lnTo>
                <a:lnTo>
                  <a:pt x="2190" y="5183"/>
                </a:lnTo>
                <a:lnTo>
                  <a:pt x="2215" y="5062"/>
                </a:lnTo>
                <a:lnTo>
                  <a:pt x="2215" y="4989"/>
                </a:lnTo>
                <a:lnTo>
                  <a:pt x="2190" y="4916"/>
                </a:lnTo>
                <a:lnTo>
                  <a:pt x="2117" y="4867"/>
                </a:lnTo>
                <a:lnTo>
                  <a:pt x="2020" y="4867"/>
                </a:lnTo>
                <a:lnTo>
                  <a:pt x="1898" y="4891"/>
                </a:lnTo>
                <a:lnTo>
                  <a:pt x="1801" y="4867"/>
                </a:lnTo>
                <a:lnTo>
                  <a:pt x="1752" y="4794"/>
                </a:lnTo>
                <a:lnTo>
                  <a:pt x="1704" y="4697"/>
                </a:lnTo>
                <a:lnTo>
                  <a:pt x="1655" y="4575"/>
                </a:lnTo>
                <a:lnTo>
                  <a:pt x="1655" y="4453"/>
                </a:lnTo>
                <a:lnTo>
                  <a:pt x="1655" y="4234"/>
                </a:lnTo>
                <a:lnTo>
                  <a:pt x="1655" y="4186"/>
                </a:lnTo>
                <a:lnTo>
                  <a:pt x="1631" y="4137"/>
                </a:lnTo>
                <a:lnTo>
                  <a:pt x="1582" y="4088"/>
                </a:lnTo>
                <a:lnTo>
                  <a:pt x="1558" y="4088"/>
                </a:lnTo>
                <a:lnTo>
                  <a:pt x="1460" y="4064"/>
                </a:lnTo>
                <a:lnTo>
                  <a:pt x="1363" y="4113"/>
                </a:lnTo>
                <a:lnTo>
                  <a:pt x="1266" y="4186"/>
                </a:lnTo>
                <a:lnTo>
                  <a:pt x="1217" y="3942"/>
                </a:lnTo>
                <a:lnTo>
                  <a:pt x="1193" y="3699"/>
                </a:lnTo>
                <a:lnTo>
                  <a:pt x="1193" y="3650"/>
                </a:lnTo>
                <a:lnTo>
                  <a:pt x="1144" y="3626"/>
                </a:lnTo>
                <a:lnTo>
                  <a:pt x="1095" y="3602"/>
                </a:lnTo>
                <a:lnTo>
                  <a:pt x="974" y="3602"/>
                </a:lnTo>
                <a:lnTo>
                  <a:pt x="925" y="3529"/>
                </a:lnTo>
                <a:lnTo>
                  <a:pt x="925" y="3431"/>
                </a:lnTo>
                <a:lnTo>
                  <a:pt x="925" y="3310"/>
                </a:lnTo>
                <a:lnTo>
                  <a:pt x="949" y="3042"/>
                </a:lnTo>
                <a:lnTo>
                  <a:pt x="974" y="2896"/>
                </a:lnTo>
                <a:lnTo>
                  <a:pt x="974" y="2823"/>
                </a:lnTo>
                <a:lnTo>
                  <a:pt x="949" y="2774"/>
                </a:lnTo>
                <a:lnTo>
                  <a:pt x="925" y="2726"/>
                </a:lnTo>
                <a:lnTo>
                  <a:pt x="852" y="2701"/>
                </a:lnTo>
                <a:lnTo>
                  <a:pt x="658" y="2701"/>
                </a:lnTo>
                <a:lnTo>
                  <a:pt x="682" y="2044"/>
                </a:lnTo>
                <a:lnTo>
                  <a:pt x="658" y="1971"/>
                </a:lnTo>
                <a:lnTo>
                  <a:pt x="633" y="1923"/>
                </a:lnTo>
                <a:lnTo>
                  <a:pt x="585" y="1898"/>
                </a:lnTo>
                <a:lnTo>
                  <a:pt x="512" y="1874"/>
                </a:lnTo>
                <a:lnTo>
                  <a:pt x="317" y="1898"/>
                </a:lnTo>
                <a:lnTo>
                  <a:pt x="317" y="1704"/>
                </a:lnTo>
                <a:lnTo>
                  <a:pt x="293" y="1509"/>
                </a:lnTo>
                <a:lnTo>
                  <a:pt x="317" y="1460"/>
                </a:lnTo>
                <a:lnTo>
                  <a:pt x="366" y="1193"/>
                </a:lnTo>
                <a:lnTo>
                  <a:pt x="463" y="949"/>
                </a:lnTo>
                <a:lnTo>
                  <a:pt x="536" y="828"/>
                </a:lnTo>
                <a:lnTo>
                  <a:pt x="609" y="730"/>
                </a:lnTo>
                <a:lnTo>
                  <a:pt x="706" y="633"/>
                </a:lnTo>
                <a:lnTo>
                  <a:pt x="828" y="536"/>
                </a:lnTo>
                <a:lnTo>
                  <a:pt x="998" y="463"/>
                </a:lnTo>
                <a:lnTo>
                  <a:pt x="1168" y="414"/>
                </a:lnTo>
                <a:close/>
                <a:moveTo>
                  <a:pt x="1241" y="14357"/>
                </a:moveTo>
                <a:lnTo>
                  <a:pt x="1266" y="14527"/>
                </a:lnTo>
                <a:lnTo>
                  <a:pt x="1339" y="14770"/>
                </a:lnTo>
                <a:lnTo>
                  <a:pt x="1266" y="14795"/>
                </a:lnTo>
                <a:lnTo>
                  <a:pt x="1193" y="14843"/>
                </a:lnTo>
                <a:lnTo>
                  <a:pt x="1071" y="14624"/>
                </a:lnTo>
                <a:lnTo>
                  <a:pt x="1047" y="14576"/>
                </a:lnTo>
                <a:lnTo>
                  <a:pt x="1241" y="14357"/>
                </a:lnTo>
                <a:close/>
                <a:moveTo>
                  <a:pt x="12970" y="1631"/>
                </a:moveTo>
                <a:lnTo>
                  <a:pt x="12629" y="2093"/>
                </a:lnTo>
                <a:lnTo>
                  <a:pt x="12313" y="2580"/>
                </a:lnTo>
                <a:lnTo>
                  <a:pt x="11996" y="3066"/>
                </a:lnTo>
                <a:lnTo>
                  <a:pt x="11729" y="3577"/>
                </a:lnTo>
                <a:lnTo>
                  <a:pt x="11680" y="3650"/>
                </a:lnTo>
                <a:lnTo>
                  <a:pt x="11680" y="3723"/>
                </a:lnTo>
                <a:lnTo>
                  <a:pt x="11680" y="3772"/>
                </a:lnTo>
                <a:lnTo>
                  <a:pt x="11704" y="3821"/>
                </a:lnTo>
                <a:lnTo>
                  <a:pt x="11802" y="3918"/>
                </a:lnTo>
                <a:lnTo>
                  <a:pt x="11899" y="3967"/>
                </a:lnTo>
                <a:lnTo>
                  <a:pt x="11875" y="4015"/>
                </a:lnTo>
                <a:lnTo>
                  <a:pt x="11899" y="4040"/>
                </a:lnTo>
                <a:lnTo>
                  <a:pt x="11899" y="4064"/>
                </a:lnTo>
                <a:lnTo>
                  <a:pt x="11948" y="4064"/>
                </a:lnTo>
                <a:lnTo>
                  <a:pt x="12215" y="4015"/>
                </a:lnTo>
                <a:lnTo>
                  <a:pt x="12483" y="3918"/>
                </a:lnTo>
                <a:lnTo>
                  <a:pt x="12751" y="3796"/>
                </a:lnTo>
                <a:lnTo>
                  <a:pt x="13018" y="3626"/>
                </a:lnTo>
                <a:lnTo>
                  <a:pt x="13505" y="3261"/>
                </a:lnTo>
                <a:lnTo>
                  <a:pt x="13943" y="2920"/>
                </a:lnTo>
                <a:lnTo>
                  <a:pt x="14722" y="2288"/>
                </a:lnTo>
                <a:lnTo>
                  <a:pt x="14722" y="2288"/>
                </a:lnTo>
                <a:lnTo>
                  <a:pt x="14430" y="2726"/>
                </a:lnTo>
                <a:lnTo>
                  <a:pt x="13675" y="3796"/>
                </a:lnTo>
                <a:lnTo>
                  <a:pt x="12945" y="4891"/>
                </a:lnTo>
                <a:lnTo>
                  <a:pt x="12897" y="4989"/>
                </a:lnTo>
                <a:lnTo>
                  <a:pt x="12921" y="5062"/>
                </a:lnTo>
                <a:lnTo>
                  <a:pt x="12945" y="5135"/>
                </a:lnTo>
                <a:lnTo>
                  <a:pt x="13018" y="5208"/>
                </a:lnTo>
                <a:lnTo>
                  <a:pt x="13091" y="5232"/>
                </a:lnTo>
                <a:lnTo>
                  <a:pt x="13164" y="5256"/>
                </a:lnTo>
                <a:lnTo>
                  <a:pt x="13262" y="5232"/>
                </a:lnTo>
                <a:lnTo>
                  <a:pt x="13335" y="5183"/>
                </a:lnTo>
                <a:lnTo>
                  <a:pt x="13481" y="5135"/>
                </a:lnTo>
                <a:lnTo>
                  <a:pt x="13602" y="5086"/>
                </a:lnTo>
                <a:lnTo>
                  <a:pt x="13846" y="4916"/>
                </a:lnTo>
                <a:lnTo>
                  <a:pt x="14381" y="4575"/>
                </a:lnTo>
                <a:lnTo>
                  <a:pt x="14892" y="4234"/>
                </a:lnTo>
                <a:lnTo>
                  <a:pt x="15476" y="3796"/>
                </a:lnTo>
                <a:lnTo>
                  <a:pt x="16084" y="3358"/>
                </a:lnTo>
                <a:lnTo>
                  <a:pt x="16084" y="3358"/>
                </a:lnTo>
                <a:lnTo>
                  <a:pt x="15646" y="4161"/>
                </a:lnTo>
                <a:lnTo>
                  <a:pt x="15208" y="4964"/>
                </a:lnTo>
                <a:lnTo>
                  <a:pt x="14965" y="5329"/>
                </a:lnTo>
                <a:lnTo>
                  <a:pt x="14697" y="5719"/>
                </a:lnTo>
                <a:lnTo>
                  <a:pt x="14430" y="6084"/>
                </a:lnTo>
                <a:lnTo>
                  <a:pt x="14138" y="6424"/>
                </a:lnTo>
                <a:lnTo>
                  <a:pt x="13967" y="6619"/>
                </a:lnTo>
                <a:lnTo>
                  <a:pt x="13797" y="6814"/>
                </a:lnTo>
                <a:lnTo>
                  <a:pt x="13602" y="6984"/>
                </a:lnTo>
                <a:lnTo>
                  <a:pt x="13383" y="7130"/>
                </a:lnTo>
                <a:lnTo>
                  <a:pt x="13164" y="7276"/>
                </a:lnTo>
                <a:lnTo>
                  <a:pt x="12945" y="7397"/>
                </a:lnTo>
                <a:lnTo>
                  <a:pt x="12702" y="7495"/>
                </a:lnTo>
                <a:lnTo>
                  <a:pt x="12459" y="7568"/>
                </a:lnTo>
                <a:lnTo>
                  <a:pt x="12240" y="7592"/>
                </a:lnTo>
                <a:lnTo>
                  <a:pt x="12021" y="7616"/>
                </a:lnTo>
                <a:lnTo>
                  <a:pt x="11826" y="7592"/>
                </a:lnTo>
                <a:lnTo>
                  <a:pt x="11607" y="7543"/>
                </a:lnTo>
                <a:lnTo>
                  <a:pt x="11242" y="7422"/>
                </a:lnTo>
                <a:lnTo>
                  <a:pt x="10828" y="7276"/>
                </a:lnTo>
                <a:lnTo>
                  <a:pt x="10780" y="7179"/>
                </a:lnTo>
                <a:lnTo>
                  <a:pt x="10682" y="7106"/>
                </a:lnTo>
                <a:lnTo>
                  <a:pt x="10561" y="7106"/>
                </a:lnTo>
                <a:lnTo>
                  <a:pt x="10512" y="7130"/>
                </a:lnTo>
                <a:lnTo>
                  <a:pt x="10463" y="7179"/>
                </a:lnTo>
                <a:lnTo>
                  <a:pt x="9393" y="8492"/>
                </a:lnTo>
                <a:lnTo>
                  <a:pt x="8322" y="9782"/>
                </a:lnTo>
                <a:lnTo>
                  <a:pt x="7227" y="11047"/>
                </a:lnTo>
                <a:lnTo>
                  <a:pt x="6108" y="12313"/>
                </a:lnTo>
                <a:lnTo>
                  <a:pt x="4916" y="13578"/>
                </a:lnTo>
                <a:lnTo>
                  <a:pt x="3723" y="14819"/>
                </a:lnTo>
                <a:lnTo>
                  <a:pt x="3139" y="15427"/>
                </a:lnTo>
                <a:lnTo>
                  <a:pt x="2823" y="15743"/>
                </a:lnTo>
                <a:lnTo>
                  <a:pt x="2507" y="16011"/>
                </a:lnTo>
                <a:lnTo>
                  <a:pt x="2312" y="16133"/>
                </a:lnTo>
                <a:lnTo>
                  <a:pt x="2142" y="16230"/>
                </a:lnTo>
                <a:lnTo>
                  <a:pt x="1947" y="16303"/>
                </a:lnTo>
                <a:lnTo>
                  <a:pt x="1752" y="16352"/>
                </a:lnTo>
                <a:lnTo>
                  <a:pt x="1558" y="16376"/>
                </a:lnTo>
                <a:lnTo>
                  <a:pt x="1363" y="16376"/>
                </a:lnTo>
                <a:lnTo>
                  <a:pt x="1168" y="16303"/>
                </a:lnTo>
                <a:lnTo>
                  <a:pt x="949" y="16230"/>
                </a:lnTo>
                <a:lnTo>
                  <a:pt x="876" y="16206"/>
                </a:lnTo>
                <a:lnTo>
                  <a:pt x="828" y="16206"/>
                </a:lnTo>
                <a:lnTo>
                  <a:pt x="779" y="16011"/>
                </a:lnTo>
                <a:lnTo>
                  <a:pt x="828" y="16060"/>
                </a:lnTo>
                <a:lnTo>
                  <a:pt x="901" y="16084"/>
                </a:lnTo>
                <a:lnTo>
                  <a:pt x="949" y="16084"/>
                </a:lnTo>
                <a:lnTo>
                  <a:pt x="998" y="16035"/>
                </a:lnTo>
                <a:lnTo>
                  <a:pt x="998" y="15962"/>
                </a:lnTo>
                <a:lnTo>
                  <a:pt x="925" y="15792"/>
                </a:lnTo>
                <a:lnTo>
                  <a:pt x="852" y="15646"/>
                </a:lnTo>
                <a:lnTo>
                  <a:pt x="779" y="15476"/>
                </a:lnTo>
                <a:lnTo>
                  <a:pt x="706" y="15330"/>
                </a:lnTo>
                <a:lnTo>
                  <a:pt x="779" y="15087"/>
                </a:lnTo>
                <a:lnTo>
                  <a:pt x="852" y="14892"/>
                </a:lnTo>
                <a:lnTo>
                  <a:pt x="876" y="14989"/>
                </a:lnTo>
                <a:lnTo>
                  <a:pt x="974" y="15257"/>
                </a:lnTo>
                <a:lnTo>
                  <a:pt x="1120" y="15500"/>
                </a:lnTo>
                <a:lnTo>
                  <a:pt x="1168" y="15549"/>
                </a:lnTo>
                <a:lnTo>
                  <a:pt x="1266" y="15646"/>
                </a:lnTo>
                <a:lnTo>
                  <a:pt x="1363" y="15719"/>
                </a:lnTo>
                <a:lnTo>
                  <a:pt x="1509" y="15743"/>
                </a:lnTo>
                <a:lnTo>
                  <a:pt x="1655" y="15768"/>
                </a:lnTo>
                <a:lnTo>
                  <a:pt x="1801" y="15743"/>
                </a:lnTo>
                <a:lnTo>
                  <a:pt x="1947" y="15719"/>
                </a:lnTo>
                <a:lnTo>
                  <a:pt x="2215" y="15646"/>
                </a:lnTo>
                <a:lnTo>
                  <a:pt x="2458" y="15500"/>
                </a:lnTo>
                <a:lnTo>
                  <a:pt x="2677" y="15354"/>
                </a:lnTo>
                <a:lnTo>
                  <a:pt x="2896" y="15184"/>
                </a:lnTo>
                <a:lnTo>
                  <a:pt x="3115" y="15014"/>
                </a:lnTo>
                <a:lnTo>
                  <a:pt x="3553" y="14624"/>
                </a:lnTo>
                <a:lnTo>
                  <a:pt x="3918" y="14259"/>
                </a:lnTo>
                <a:lnTo>
                  <a:pt x="4259" y="13870"/>
                </a:lnTo>
                <a:lnTo>
                  <a:pt x="4599" y="13481"/>
                </a:lnTo>
                <a:lnTo>
                  <a:pt x="4745" y="13262"/>
                </a:lnTo>
                <a:lnTo>
                  <a:pt x="4916" y="13067"/>
                </a:lnTo>
                <a:lnTo>
                  <a:pt x="4989" y="12945"/>
                </a:lnTo>
                <a:lnTo>
                  <a:pt x="5037" y="12824"/>
                </a:lnTo>
                <a:lnTo>
                  <a:pt x="5086" y="12702"/>
                </a:lnTo>
                <a:lnTo>
                  <a:pt x="5086" y="12580"/>
                </a:lnTo>
                <a:lnTo>
                  <a:pt x="5086" y="12532"/>
                </a:lnTo>
                <a:lnTo>
                  <a:pt x="5037" y="12507"/>
                </a:lnTo>
                <a:lnTo>
                  <a:pt x="4964" y="12507"/>
                </a:lnTo>
                <a:lnTo>
                  <a:pt x="4867" y="12580"/>
                </a:lnTo>
                <a:lnTo>
                  <a:pt x="4770" y="12653"/>
                </a:lnTo>
                <a:lnTo>
                  <a:pt x="4599" y="12848"/>
                </a:lnTo>
                <a:lnTo>
                  <a:pt x="4453" y="13067"/>
                </a:lnTo>
                <a:lnTo>
                  <a:pt x="4307" y="13262"/>
                </a:lnTo>
                <a:lnTo>
                  <a:pt x="3942" y="13700"/>
                </a:lnTo>
                <a:lnTo>
                  <a:pt x="3529" y="14089"/>
                </a:lnTo>
                <a:lnTo>
                  <a:pt x="3066" y="14503"/>
                </a:lnTo>
                <a:lnTo>
                  <a:pt x="2604" y="14892"/>
                </a:lnTo>
                <a:lnTo>
                  <a:pt x="2312" y="15111"/>
                </a:lnTo>
                <a:lnTo>
                  <a:pt x="2020" y="15306"/>
                </a:lnTo>
                <a:lnTo>
                  <a:pt x="1898" y="15354"/>
                </a:lnTo>
                <a:lnTo>
                  <a:pt x="1777" y="15379"/>
                </a:lnTo>
                <a:lnTo>
                  <a:pt x="1655" y="15379"/>
                </a:lnTo>
                <a:lnTo>
                  <a:pt x="1558" y="15330"/>
                </a:lnTo>
                <a:lnTo>
                  <a:pt x="1485" y="15281"/>
                </a:lnTo>
                <a:lnTo>
                  <a:pt x="1436" y="15184"/>
                </a:lnTo>
                <a:lnTo>
                  <a:pt x="1460" y="15087"/>
                </a:lnTo>
                <a:lnTo>
                  <a:pt x="1533" y="14941"/>
                </a:lnTo>
                <a:lnTo>
                  <a:pt x="1631" y="14941"/>
                </a:lnTo>
                <a:lnTo>
                  <a:pt x="1704" y="14892"/>
                </a:lnTo>
                <a:lnTo>
                  <a:pt x="1728" y="14819"/>
                </a:lnTo>
                <a:lnTo>
                  <a:pt x="1728" y="14770"/>
                </a:lnTo>
                <a:lnTo>
                  <a:pt x="1704" y="14673"/>
                </a:lnTo>
                <a:lnTo>
                  <a:pt x="1655" y="14551"/>
                </a:lnTo>
                <a:lnTo>
                  <a:pt x="1606" y="14454"/>
                </a:lnTo>
                <a:lnTo>
                  <a:pt x="1509" y="14308"/>
                </a:lnTo>
                <a:lnTo>
                  <a:pt x="1412" y="14162"/>
                </a:lnTo>
                <a:lnTo>
                  <a:pt x="1679" y="13919"/>
                </a:lnTo>
                <a:lnTo>
                  <a:pt x="1801" y="14405"/>
                </a:lnTo>
                <a:lnTo>
                  <a:pt x="1825" y="14478"/>
                </a:lnTo>
                <a:lnTo>
                  <a:pt x="1898" y="14527"/>
                </a:lnTo>
                <a:lnTo>
                  <a:pt x="2020" y="14527"/>
                </a:lnTo>
                <a:lnTo>
                  <a:pt x="2069" y="14503"/>
                </a:lnTo>
                <a:lnTo>
                  <a:pt x="2117" y="14454"/>
                </a:lnTo>
                <a:lnTo>
                  <a:pt x="2142" y="14381"/>
                </a:lnTo>
                <a:lnTo>
                  <a:pt x="2142" y="14308"/>
                </a:lnTo>
                <a:lnTo>
                  <a:pt x="2044" y="13992"/>
                </a:lnTo>
                <a:lnTo>
                  <a:pt x="1923" y="13675"/>
                </a:lnTo>
                <a:lnTo>
                  <a:pt x="2093" y="13529"/>
                </a:lnTo>
                <a:lnTo>
                  <a:pt x="2117" y="13748"/>
                </a:lnTo>
                <a:lnTo>
                  <a:pt x="2117" y="13870"/>
                </a:lnTo>
                <a:lnTo>
                  <a:pt x="2142" y="13967"/>
                </a:lnTo>
                <a:lnTo>
                  <a:pt x="2190" y="14065"/>
                </a:lnTo>
                <a:lnTo>
                  <a:pt x="2239" y="14089"/>
                </a:lnTo>
                <a:lnTo>
                  <a:pt x="2288" y="14113"/>
                </a:lnTo>
                <a:lnTo>
                  <a:pt x="2336" y="14113"/>
                </a:lnTo>
                <a:lnTo>
                  <a:pt x="2385" y="14089"/>
                </a:lnTo>
                <a:lnTo>
                  <a:pt x="2434" y="14016"/>
                </a:lnTo>
                <a:lnTo>
                  <a:pt x="2434" y="13919"/>
                </a:lnTo>
                <a:lnTo>
                  <a:pt x="2385" y="13724"/>
                </a:lnTo>
                <a:lnTo>
                  <a:pt x="2263" y="13359"/>
                </a:lnTo>
                <a:lnTo>
                  <a:pt x="2385" y="13262"/>
                </a:lnTo>
                <a:lnTo>
                  <a:pt x="2458" y="13554"/>
                </a:lnTo>
                <a:lnTo>
                  <a:pt x="2531" y="13846"/>
                </a:lnTo>
                <a:lnTo>
                  <a:pt x="2555" y="13894"/>
                </a:lnTo>
                <a:lnTo>
                  <a:pt x="2580" y="13943"/>
                </a:lnTo>
                <a:lnTo>
                  <a:pt x="2628" y="13967"/>
                </a:lnTo>
                <a:lnTo>
                  <a:pt x="2677" y="13967"/>
                </a:lnTo>
                <a:lnTo>
                  <a:pt x="2774" y="13943"/>
                </a:lnTo>
                <a:lnTo>
                  <a:pt x="2823" y="13919"/>
                </a:lnTo>
                <a:lnTo>
                  <a:pt x="2847" y="13870"/>
                </a:lnTo>
                <a:lnTo>
                  <a:pt x="2872" y="13797"/>
                </a:lnTo>
                <a:lnTo>
                  <a:pt x="2847" y="13748"/>
                </a:lnTo>
                <a:lnTo>
                  <a:pt x="2750" y="13408"/>
                </a:lnTo>
                <a:lnTo>
                  <a:pt x="2604" y="13067"/>
                </a:lnTo>
                <a:lnTo>
                  <a:pt x="2823" y="12848"/>
                </a:lnTo>
                <a:lnTo>
                  <a:pt x="2920" y="13164"/>
                </a:lnTo>
                <a:lnTo>
                  <a:pt x="2969" y="13286"/>
                </a:lnTo>
                <a:lnTo>
                  <a:pt x="3018" y="13383"/>
                </a:lnTo>
                <a:lnTo>
                  <a:pt x="3066" y="13481"/>
                </a:lnTo>
                <a:lnTo>
                  <a:pt x="3115" y="13529"/>
                </a:lnTo>
                <a:lnTo>
                  <a:pt x="3212" y="13529"/>
                </a:lnTo>
                <a:lnTo>
                  <a:pt x="3237" y="13505"/>
                </a:lnTo>
                <a:lnTo>
                  <a:pt x="3261" y="13456"/>
                </a:lnTo>
                <a:lnTo>
                  <a:pt x="3285" y="13408"/>
                </a:lnTo>
                <a:lnTo>
                  <a:pt x="3261" y="13310"/>
                </a:lnTo>
                <a:lnTo>
                  <a:pt x="3188" y="13116"/>
                </a:lnTo>
                <a:lnTo>
                  <a:pt x="3091" y="12921"/>
                </a:lnTo>
                <a:lnTo>
                  <a:pt x="2969" y="12726"/>
                </a:lnTo>
                <a:lnTo>
                  <a:pt x="3261" y="12459"/>
                </a:lnTo>
                <a:lnTo>
                  <a:pt x="3285" y="12678"/>
                </a:lnTo>
                <a:lnTo>
                  <a:pt x="3334" y="12897"/>
                </a:lnTo>
                <a:lnTo>
                  <a:pt x="3383" y="12994"/>
                </a:lnTo>
                <a:lnTo>
                  <a:pt x="3480" y="13067"/>
                </a:lnTo>
                <a:lnTo>
                  <a:pt x="3529" y="13067"/>
                </a:lnTo>
                <a:lnTo>
                  <a:pt x="3577" y="13043"/>
                </a:lnTo>
                <a:lnTo>
                  <a:pt x="3626" y="12945"/>
                </a:lnTo>
                <a:lnTo>
                  <a:pt x="3626" y="12848"/>
                </a:lnTo>
                <a:lnTo>
                  <a:pt x="3577" y="12678"/>
                </a:lnTo>
                <a:lnTo>
                  <a:pt x="3529" y="12483"/>
                </a:lnTo>
                <a:lnTo>
                  <a:pt x="3431" y="12288"/>
                </a:lnTo>
                <a:lnTo>
                  <a:pt x="3650" y="12094"/>
                </a:lnTo>
                <a:lnTo>
                  <a:pt x="3699" y="12313"/>
                </a:lnTo>
                <a:lnTo>
                  <a:pt x="3748" y="12483"/>
                </a:lnTo>
                <a:lnTo>
                  <a:pt x="3796" y="12556"/>
                </a:lnTo>
                <a:lnTo>
                  <a:pt x="3845" y="12605"/>
                </a:lnTo>
                <a:lnTo>
                  <a:pt x="3942" y="12605"/>
                </a:lnTo>
                <a:lnTo>
                  <a:pt x="4015" y="12580"/>
                </a:lnTo>
                <a:lnTo>
                  <a:pt x="4040" y="12532"/>
                </a:lnTo>
                <a:lnTo>
                  <a:pt x="4064" y="12483"/>
                </a:lnTo>
                <a:lnTo>
                  <a:pt x="4064" y="12410"/>
                </a:lnTo>
                <a:lnTo>
                  <a:pt x="4015" y="12142"/>
                </a:lnTo>
                <a:lnTo>
                  <a:pt x="3967" y="11996"/>
                </a:lnTo>
                <a:lnTo>
                  <a:pt x="3894" y="11875"/>
                </a:lnTo>
                <a:lnTo>
                  <a:pt x="4161" y="11607"/>
                </a:lnTo>
                <a:lnTo>
                  <a:pt x="4210" y="11729"/>
                </a:lnTo>
                <a:lnTo>
                  <a:pt x="4283" y="11923"/>
                </a:lnTo>
                <a:lnTo>
                  <a:pt x="4332" y="11996"/>
                </a:lnTo>
                <a:lnTo>
                  <a:pt x="4380" y="12021"/>
                </a:lnTo>
                <a:lnTo>
                  <a:pt x="4429" y="12045"/>
                </a:lnTo>
                <a:lnTo>
                  <a:pt x="4478" y="12045"/>
                </a:lnTo>
                <a:lnTo>
                  <a:pt x="4526" y="11996"/>
                </a:lnTo>
                <a:lnTo>
                  <a:pt x="4551" y="11923"/>
                </a:lnTo>
                <a:lnTo>
                  <a:pt x="4551" y="11826"/>
                </a:lnTo>
                <a:lnTo>
                  <a:pt x="4478" y="11680"/>
                </a:lnTo>
                <a:lnTo>
                  <a:pt x="4356" y="11437"/>
                </a:lnTo>
                <a:lnTo>
                  <a:pt x="4405" y="11388"/>
                </a:lnTo>
                <a:lnTo>
                  <a:pt x="4672" y="11169"/>
                </a:lnTo>
                <a:lnTo>
                  <a:pt x="4745" y="11364"/>
                </a:lnTo>
                <a:lnTo>
                  <a:pt x="4818" y="11607"/>
                </a:lnTo>
                <a:lnTo>
                  <a:pt x="4867" y="11729"/>
                </a:lnTo>
                <a:lnTo>
                  <a:pt x="4916" y="11777"/>
                </a:lnTo>
                <a:lnTo>
                  <a:pt x="4964" y="11826"/>
                </a:lnTo>
                <a:lnTo>
                  <a:pt x="5013" y="11826"/>
                </a:lnTo>
                <a:lnTo>
                  <a:pt x="5037" y="11802"/>
                </a:lnTo>
                <a:lnTo>
                  <a:pt x="5062" y="11729"/>
                </a:lnTo>
                <a:lnTo>
                  <a:pt x="5086" y="11680"/>
                </a:lnTo>
                <a:lnTo>
                  <a:pt x="5062" y="11558"/>
                </a:lnTo>
                <a:lnTo>
                  <a:pt x="4964" y="11339"/>
                </a:lnTo>
                <a:lnTo>
                  <a:pt x="4794" y="11023"/>
                </a:lnTo>
                <a:lnTo>
                  <a:pt x="5135" y="10731"/>
                </a:lnTo>
                <a:lnTo>
                  <a:pt x="5135" y="10755"/>
                </a:lnTo>
                <a:lnTo>
                  <a:pt x="5208" y="10950"/>
                </a:lnTo>
                <a:lnTo>
                  <a:pt x="5281" y="11145"/>
                </a:lnTo>
                <a:lnTo>
                  <a:pt x="5329" y="11218"/>
                </a:lnTo>
                <a:lnTo>
                  <a:pt x="5378" y="11242"/>
                </a:lnTo>
                <a:lnTo>
                  <a:pt x="5427" y="11242"/>
                </a:lnTo>
                <a:lnTo>
                  <a:pt x="5475" y="11218"/>
                </a:lnTo>
                <a:lnTo>
                  <a:pt x="5524" y="11193"/>
                </a:lnTo>
                <a:lnTo>
                  <a:pt x="5573" y="11145"/>
                </a:lnTo>
                <a:lnTo>
                  <a:pt x="5597" y="11096"/>
                </a:lnTo>
                <a:lnTo>
                  <a:pt x="5597" y="11023"/>
                </a:lnTo>
                <a:lnTo>
                  <a:pt x="5524" y="10828"/>
                </a:lnTo>
                <a:lnTo>
                  <a:pt x="5475" y="10658"/>
                </a:lnTo>
                <a:lnTo>
                  <a:pt x="5378" y="10488"/>
                </a:lnTo>
                <a:lnTo>
                  <a:pt x="5670" y="10244"/>
                </a:lnTo>
                <a:lnTo>
                  <a:pt x="5670" y="10366"/>
                </a:lnTo>
                <a:lnTo>
                  <a:pt x="5694" y="10512"/>
                </a:lnTo>
                <a:lnTo>
                  <a:pt x="5743" y="10707"/>
                </a:lnTo>
                <a:lnTo>
                  <a:pt x="5792" y="10780"/>
                </a:lnTo>
                <a:lnTo>
                  <a:pt x="5816" y="10804"/>
                </a:lnTo>
                <a:lnTo>
                  <a:pt x="5865" y="10828"/>
                </a:lnTo>
                <a:lnTo>
                  <a:pt x="5913" y="10828"/>
                </a:lnTo>
                <a:lnTo>
                  <a:pt x="5938" y="10804"/>
                </a:lnTo>
                <a:lnTo>
                  <a:pt x="5986" y="10731"/>
                </a:lnTo>
                <a:lnTo>
                  <a:pt x="5986" y="10658"/>
                </a:lnTo>
                <a:lnTo>
                  <a:pt x="5938" y="10488"/>
                </a:lnTo>
                <a:lnTo>
                  <a:pt x="5865" y="10293"/>
                </a:lnTo>
                <a:lnTo>
                  <a:pt x="5767" y="10123"/>
                </a:lnTo>
                <a:lnTo>
                  <a:pt x="5986" y="9928"/>
                </a:lnTo>
                <a:lnTo>
                  <a:pt x="6011" y="10050"/>
                </a:lnTo>
                <a:lnTo>
                  <a:pt x="6035" y="10147"/>
                </a:lnTo>
                <a:lnTo>
                  <a:pt x="6108" y="10244"/>
                </a:lnTo>
                <a:lnTo>
                  <a:pt x="6181" y="10317"/>
                </a:lnTo>
                <a:lnTo>
                  <a:pt x="6230" y="10366"/>
                </a:lnTo>
                <a:lnTo>
                  <a:pt x="6303" y="10366"/>
                </a:lnTo>
                <a:lnTo>
                  <a:pt x="6376" y="10317"/>
                </a:lnTo>
                <a:lnTo>
                  <a:pt x="6400" y="10269"/>
                </a:lnTo>
                <a:lnTo>
                  <a:pt x="6400" y="10220"/>
                </a:lnTo>
                <a:lnTo>
                  <a:pt x="6376" y="10171"/>
                </a:lnTo>
                <a:lnTo>
                  <a:pt x="6327" y="10074"/>
                </a:lnTo>
                <a:lnTo>
                  <a:pt x="6205" y="9952"/>
                </a:lnTo>
                <a:lnTo>
                  <a:pt x="6084" y="9855"/>
                </a:lnTo>
                <a:lnTo>
                  <a:pt x="6376" y="9587"/>
                </a:lnTo>
                <a:lnTo>
                  <a:pt x="6400" y="9758"/>
                </a:lnTo>
                <a:lnTo>
                  <a:pt x="6449" y="9952"/>
                </a:lnTo>
                <a:lnTo>
                  <a:pt x="6473" y="10025"/>
                </a:lnTo>
                <a:lnTo>
                  <a:pt x="6522" y="10050"/>
                </a:lnTo>
                <a:lnTo>
                  <a:pt x="6595" y="10074"/>
                </a:lnTo>
                <a:lnTo>
                  <a:pt x="6643" y="10074"/>
                </a:lnTo>
                <a:lnTo>
                  <a:pt x="6716" y="10025"/>
                </a:lnTo>
                <a:lnTo>
                  <a:pt x="6741" y="10001"/>
                </a:lnTo>
                <a:lnTo>
                  <a:pt x="6765" y="9928"/>
                </a:lnTo>
                <a:lnTo>
                  <a:pt x="6765" y="9855"/>
                </a:lnTo>
                <a:lnTo>
                  <a:pt x="6692" y="9612"/>
                </a:lnTo>
                <a:lnTo>
                  <a:pt x="6643" y="9490"/>
                </a:lnTo>
                <a:lnTo>
                  <a:pt x="6595" y="9393"/>
                </a:lnTo>
                <a:lnTo>
                  <a:pt x="6765" y="9222"/>
                </a:lnTo>
                <a:lnTo>
                  <a:pt x="6814" y="9417"/>
                </a:lnTo>
                <a:lnTo>
                  <a:pt x="6887" y="9587"/>
                </a:lnTo>
                <a:lnTo>
                  <a:pt x="6911" y="9636"/>
                </a:lnTo>
                <a:lnTo>
                  <a:pt x="6960" y="9660"/>
                </a:lnTo>
                <a:lnTo>
                  <a:pt x="7033" y="9660"/>
                </a:lnTo>
                <a:lnTo>
                  <a:pt x="7081" y="9636"/>
                </a:lnTo>
                <a:lnTo>
                  <a:pt x="7130" y="9612"/>
                </a:lnTo>
                <a:lnTo>
                  <a:pt x="7179" y="9563"/>
                </a:lnTo>
                <a:lnTo>
                  <a:pt x="7179" y="9514"/>
                </a:lnTo>
                <a:lnTo>
                  <a:pt x="7179" y="9441"/>
                </a:lnTo>
                <a:lnTo>
                  <a:pt x="7057" y="9174"/>
                </a:lnTo>
                <a:lnTo>
                  <a:pt x="6984" y="9003"/>
                </a:lnTo>
                <a:lnTo>
                  <a:pt x="7106" y="8906"/>
                </a:lnTo>
                <a:lnTo>
                  <a:pt x="7106" y="8955"/>
                </a:lnTo>
                <a:lnTo>
                  <a:pt x="7106" y="9125"/>
                </a:lnTo>
                <a:lnTo>
                  <a:pt x="7130" y="9198"/>
                </a:lnTo>
                <a:lnTo>
                  <a:pt x="7179" y="9271"/>
                </a:lnTo>
                <a:lnTo>
                  <a:pt x="7227" y="9271"/>
                </a:lnTo>
                <a:lnTo>
                  <a:pt x="7276" y="9247"/>
                </a:lnTo>
                <a:lnTo>
                  <a:pt x="7325" y="9198"/>
                </a:lnTo>
                <a:lnTo>
                  <a:pt x="7349" y="9125"/>
                </a:lnTo>
                <a:lnTo>
                  <a:pt x="7325" y="8955"/>
                </a:lnTo>
                <a:lnTo>
                  <a:pt x="7276" y="8736"/>
                </a:lnTo>
                <a:lnTo>
                  <a:pt x="7519" y="8517"/>
                </a:lnTo>
                <a:lnTo>
                  <a:pt x="7544" y="8638"/>
                </a:lnTo>
                <a:lnTo>
                  <a:pt x="7617" y="8760"/>
                </a:lnTo>
                <a:lnTo>
                  <a:pt x="7665" y="8784"/>
                </a:lnTo>
                <a:lnTo>
                  <a:pt x="7714" y="8784"/>
                </a:lnTo>
                <a:lnTo>
                  <a:pt x="7763" y="8736"/>
                </a:lnTo>
                <a:lnTo>
                  <a:pt x="7787" y="8687"/>
                </a:lnTo>
                <a:lnTo>
                  <a:pt x="7763" y="8638"/>
                </a:lnTo>
                <a:lnTo>
                  <a:pt x="7738" y="8590"/>
                </a:lnTo>
                <a:lnTo>
                  <a:pt x="7690" y="8492"/>
                </a:lnTo>
                <a:lnTo>
                  <a:pt x="7641" y="8419"/>
                </a:lnTo>
                <a:lnTo>
                  <a:pt x="7884" y="8176"/>
                </a:lnTo>
                <a:lnTo>
                  <a:pt x="7909" y="8298"/>
                </a:lnTo>
                <a:lnTo>
                  <a:pt x="7933" y="8419"/>
                </a:lnTo>
                <a:lnTo>
                  <a:pt x="7957" y="8468"/>
                </a:lnTo>
                <a:lnTo>
                  <a:pt x="8006" y="8517"/>
                </a:lnTo>
                <a:lnTo>
                  <a:pt x="8152" y="8517"/>
                </a:lnTo>
                <a:lnTo>
                  <a:pt x="8201" y="8492"/>
                </a:lnTo>
                <a:lnTo>
                  <a:pt x="8225" y="8444"/>
                </a:lnTo>
                <a:lnTo>
                  <a:pt x="8249" y="8371"/>
                </a:lnTo>
                <a:lnTo>
                  <a:pt x="8201" y="8152"/>
                </a:lnTo>
                <a:lnTo>
                  <a:pt x="8128" y="7957"/>
                </a:lnTo>
                <a:lnTo>
                  <a:pt x="8468" y="7641"/>
                </a:lnTo>
                <a:lnTo>
                  <a:pt x="8444" y="7762"/>
                </a:lnTo>
                <a:lnTo>
                  <a:pt x="8444" y="7884"/>
                </a:lnTo>
                <a:lnTo>
                  <a:pt x="8493" y="7981"/>
                </a:lnTo>
                <a:lnTo>
                  <a:pt x="8517" y="8030"/>
                </a:lnTo>
                <a:lnTo>
                  <a:pt x="8566" y="8054"/>
                </a:lnTo>
                <a:lnTo>
                  <a:pt x="8590" y="8054"/>
                </a:lnTo>
                <a:lnTo>
                  <a:pt x="8614" y="8030"/>
                </a:lnTo>
                <a:lnTo>
                  <a:pt x="8639" y="7981"/>
                </a:lnTo>
                <a:lnTo>
                  <a:pt x="8639" y="7933"/>
                </a:lnTo>
                <a:lnTo>
                  <a:pt x="8614" y="7835"/>
                </a:lnTo>
                <a:lnTo>
                  <a:pt x="8566" y="7714"/>
                </a:lnTo>
                <a:lnTo>
                  <a:pt x="8541" y="7568"/>
                </a:lnTo>
                <a:lnTo>
                  <a:pt x="9125" y="7033"/>
                </a:lnTo>
                <a:lnTo>
                  <a:pt x="9125" y="7179"/>
                </a:lnTo>
                <a:lnTo>
                  <a:pt x="9149" y="7325"/>
                </a:lnTo>
                <a:lnTo>
                  <a:pt x="9198" y="7373"/>
                </a:lnTo>
                <a:lnTo>
                  <a:pt x="9222" y="7397"/>
                </a:lnTo>
                <a:lnTo>
                  <a:pt x="9271" y="7422"/>
                </a:lnTo>
                <a:lnTo>
                  <a:pt x="9320" y="7397"/>
                </a:lnTo>
                <a:lnTo>
                  <a:pt x="9368" y="7397"/>
                </a:lnTo>
                <a:lnTo>
                  <a:pt x="9393" y="7349"/>
                </a:lnTo>
                <a:lnTo>
                  <a:pt x="9417" y="7300"/>
                </a:lnTo>
                <a:lnTo>
                  <a:pt x="9417" y="7252"/>
                </a:lnTo>
                <a:lnTo>
                  <a:pt x="9393" y="7154"/>
                </a:lnTo>
                <a:lnTo>
                  <a:pt x="9393" y="7033"/>
                </a:lnTo>
                <a:lnTo>
                  <a:pt x="9417" y="6935"/>
                </a:lnTo>
                <a:lnTo>
                  <a:pt x="9417" y="6838"/>
                </a:lnTo>
                <a:lnTo>
                  <a:pt x="9393" y="6789"/>
                </a:lnTo>
                <a:lnTo>
                  <a:pt x="9466" y="6716"/>
                </a:lnTo>
                <a:lnTo>
                  <a:pt x="9490" y="6838"/>
                </a:lnTo>
                <a:lnTo>
                  <a:pt x="9514" y="6960"/>
                </a:lnTo>
                <a:lnTo>
                  <a:pt x="9539" y="7008"/>
                </a:lnTo>
                <a:lnTo>
                  <a:pt x="9587" y="7033"/>
                </a:lnTo>
                <a:lnTo>
                  <a:pt x="9636" y="7057"/>
                </a:lnTo>
                <a:lnTo>
                  <a:pt x="9660" y="7057"/>
                </a:lnTo>
                <a:lnTo>
                  <a:pt x="9709" y="7033"/>
                </a:lnTo>
                <a:lnTo>
                  <a:pt x="9733" y="7008"/>
                </a:lnTo>
                <a:lnTo>
                  <a:pt x="9782" y="6984"/>
                </a:lnTo>
                <a:lnTo>
                  <a:pt x="9782" y="6935"/>
                </a:lnTo>
                <a:lnTo>
                  <a:pt x="9782" y="6741"/>
                </a:lnTo>
                <a:lnTo>
                  <a:pt x="9733" y="6619"/>
                </a:lnTo>
                <a:lnTo>
                  <a:pt x="9709" y="6522"/>
                </a:lnTo>
                <a:lnTo>
                  <a:pt x="9831" y="6376"/>
                </a:lnTo>
                <a:lnTo>
                  <a:pt x="9879" y="6327"/>
                </a:lnTo>
                <a:lnTo>
                  <a:pt x="9904" y="6278"/>
                </a:lnTo>
                <a:lnTo>
                  <a:pt x="9904" y="6205"/>
                </a:lnTo>
                <a:lnTo>
                  <a:pt x="9928" y="6132"/>
                </a:lnTo>
                <a:lnTo>
                  <a:pt x="9952" y="6059"/>
                </a:lnTo>
                <a:lnTo>
                  <a:pt x="9855" y="5670"/>
                </a:lnTo>
                <a:lnTo>
                  <a:pt x="9831" y="5475"/>
                </a:lnTo>
                <a:lnTo>
                  <a:pt x="9806" y="5281"/>
                </a:lnTo>
                <a:lnTo>
                  <a:pt x="9806" y="5037"/>
                </a:lnTo>
                <a:lnTo>
                  <a:pt x="9855" y="4794"/>
                </a:lnTo>
                <a:lnTo>
                  <a:pt x="9904" y="4575"/>
                </a:lnTo>
                <a:lnTo>
                  <a:pt x="9977" y="4332"/>
                </a:lnTo>
                <a:lnTo>
                  <a:pt x="10074" y="4088"/>
                </a:lnTo>
                <a:lnTo>
                  <a:pt x="10196" y="3869"/>
                </a:lnTo>
                <a:lnTo>
                  <a:pt x="10317" y="3650"/>
                </a:lnTo>
                <a:lnTo>
                  <a:pt x="10488" y="3456"/>
                </a:lnTo>
                <a:lnTo>
                  <a:pt x="10658" y="3261"/>
                </a:lnTo>
                <a:lnTo>
                  <a:pt x="10853" y="3091"/>
                </a:lnTo>
                <a:lnTo>
                  <a:pt x="11242" y="2750"/>
                </a:lnTo>
                <a:lnTo>
                  <a:pt x="11680" y="2458"/>
                </a:lnTo>
                <a:lnTo>
                  <a:pt x="12094" y="2166"/>
                </a:lnTo>
                <a:lnTo>
                  <a:pt x="12970" y="1631"/>
                </a:lnTo>
                <a:close/>
                <a:moveTo>
                  <a:pt x="10755" y="11631"/>
                </a:moveTo>
                <a:lnTo>
                  <a:pt x="10755" y="11680"/>
                </a:lnTo>
                <a:lnTo>
                  <a:pt x="10853" y="11850"/>
                </a:lnTo>
                <a:lnTo>
                  <a:pt x="10974" y="12021"/>
                </a:lnTo>
                <a:lnTo>
                  <a:pt x="11266" y="12361"/>
                </a:lnTo>
                <a:lnTo>
                  <a:pt x="11875" y="12970"/>
                </a:lnTo>
                <a:lnTo>
                  <a:pt x="13286" y="14503"/>
                </a:lnTo>
                <a:lnTo>
                  <a:pt x="13943" y="15184"/>
                </a:lnTo>
                <a:lnTo>
                  <a:pt x="14259" y="15549"/>
                </a:lnTo>
                <a:lnTo>
                  <a:pt x="14430" y="15719"/>
                </a:lnTo>
                <a:lnTo>
                  <a:pt x="14503" y="15792"/>
                </a:lnTo>
                <a:lnTo>
                  <a:pt x="14600" y="15841"/>
                </a:lnTo>
                <a:lnTo>
                  <a:pt x="14916" y="16035"/>
                </a:lnTo>
                <a:lnTo>
                  <a:pt x="15208" y="16206"/>
                </a:lnTo>
                <a:lnTo>
                  <a:pt x="15354" y="16279"/>
                </a:lnTo>
                <a:lnTo>
                  <a:pt x="15500" y="16352"/>
                </a:lnTo>
                <a:lnTo>
                  <a:pt x="15671" y="16376"/>
                </a:lnTo>
                <a:lnTo>
                  <a:pt x="15890" y="16376"/>
                </a:lnTo>
                <a:lnTo>
                  <a:pt x="15914" y="16352"/>
                </a:lnTo>
                <a:lnTo>
                  <a:pt x="15938" y="16279"/>
                </a:lnTo>
                <a:lnTo>
                  <a:pt x="15914" y="16230"/>
                </a:lnTo>
                <a:lnTo>
                  <a:pt x="15890" y="16206"/>
                </a:lnTo>
                <a:lnTo>
                  <a:pt x="15865" y="16206"/>
                </a:lnTo>
                <a:lnTo>
                  <a:pt x="15622" y="16157"/>
                </a:lnTo>
                <a:lnTo>
                  <a:pt x="15403" y="16084"/>
                </a:lnTo>
                <a:lnTo>
                  <a:pt x="15233" y="15987"/>
                </a:lnTo>
                <a:lnTo>
                  <a:pt x="15062" y="15865"/>
                </a:lnTo>
                <a:lnTo>
                  <a:pt x="14892" y="15743"/>
                </a:lnTo>
                <a:lnTo>
                  <a:pt x="14746" y="15573"/>
                </a:lnTo>
                <a:lnTo>
                  <a:pt x="14454" y="15233"/>
                </a:lnTo>
                <a:lnTo>
                  <a:pt x="13846" y="14624"/>
                </a:lnTo>
                <a:lnTo>
                  <a:pt x="13262" y="14016"/>
                </a:lnTo>
                <a:lnTo>
                  <a:pt x="12045" y="12799"/>
                </a:lnTo>
                <a:lnTo>
                  <a:pt x="11461" y="12167"/>
                </a:lnTo>
                <a:lnTo>
                  <a:pt x="11145" y="11875"/>
                </a:lnTo>
                <a:lnTo>
                  <a:pt x="10974" y="11729"/>
                </a:lnTo>
                <a:lnTo>
                  <a:pt x="10804" y="11631"/>
                </a:lnTo>
                <a:close/>
                <a:moveTo>
                  <a:pt x="9904" y="8638"/>
                </a:moveTo>
                <a:lnTo>
                  <a:pt x="10123" y="8882"/>
                </a:lnTo>
                <a:lnTo>
                  <a:pt x="9977" y="9003"/>
                </a:lnTo>
                <a:lnTo>
                  <a:pt x="9709" y="9271"/>
                </a:lnTo>
                <a:lnTo>
                  <a:pt x="9587" y="9417"/>
                </a:lnTo>
                <a:lnTo>
                  <a:pt x="9466" y="9587"/>
                </a:lnTo>
                <a:lnTo>
                  <a:pt x="9466" y="9612"/>
                </a:lnTo>
                <a:lnTo>
                  <a:pt x="9490" y="9660"/>
                </a:lnTo>
                <a:lnTo>
                  <a:pt x="9539" y="9660"/>
                </a:lnTo>
                <a:lnTo>
                  <a:pt x="9685" y="9612"/>
                </a:lnTo>
                <a:lnTo>
                  <a:pt x="9831" y="9539"/>
                </a:lnTo>
                <a:lnTo>
                  <a:pt x="10098" y="9320"/>
                </a:lnTo>
                <a:lnTo>
                  <a:pt x="10366" y="9101"/>
                </a:lnTo>
                <a:lnTo>
                  <a:pt x="10536" y="9247"/>
                </a:lnTo>
                <a:lnTo>
                  <a:pt x="10244" y="9466"/>
                </a:lnTo>
                <a:lnTo>
                  <a:pt x="10025" y="9636"/>
                </a:lnTo>
                <a:lnTo>
                  <a:pt x="9928" y="9733"/>
                </a:lnTo>
                <a:lnTo>
                  <a:pt x="9831" y="9855"/>
                </a:lnTo>
                <a:lnTo>
                  <a:pt x="9831" y="9928"/>
                </a:lnTo>
                <a:lnTo>
                  <a:pt x="9855" y="9977"/>
                </a:lnTo>
                <a:lnTo>
                  <a:pt x="9904" y="10025"/>
                </a:lnTo>
                <a:lnTo>
                  <a:pt x="9977" y="10025"/>
                </a:lnTo>
                <a:lnTo>
                  <a:pt x="10098" y="9977"/>
                </a:lnTo>
                <a:lnTo>
                  <a:pt x="10196" y="9904"/>
                </a:lnTo>
                <a:lnTo>
                  <a:pt x="10390" y="9758"/>
                </a:lnTo>
                <a:lnTo>
                  <a:pt x="10780" y="9490"/>
                </a:lnTo>
                <a:lnTo>
                  <a:pt x="10950" y="9660"/>
                </a:lnTo>
                <a:lnTo>
                  <a:pt x="10780" y="9733"/>
                </a:lnTo>
                <a:lnTo>
                  <a:pt x="10609" y="9855"/>
                </a:lnTo>
                <a:lnTo>
                  <a:pt x="10390" y="10001"/>
                </a:lnTo>
                <a:lnTo>
                  <a:pt x="10293" y="10098"/>
                </a:lnTo>
                <a:lnTo>
                  <a:pt x="10220" y="10220"/>
                </a:lnTo>
                <a:lnTo>
                  <a:pt x="10220" y="10269"/>
                </a:lnTo>
                <a:lnTo>
                  <a:pt x="10244" y="10293"/>
                </a:lnTo>
                <a:lnTo>
                  <a:pt x="10293" y="10317"/>
                </a:lnTo>
                <a:lnTo>
                  <a:pt x="10439" y="10317"/>
                </a:lnTo>
                <a:lnTo>
                  <a:pt x="10585" y="10244"/>
                </a:lnTo>
                <a:lnTo>
                  <a:pt x="10828" y="10074"/>
                </a:lnTo>
                <a:lnTo>
                  <a:pt x="10999" y="9977"/>
                </a:lnTo>
                <a:lnTo>
                  <a:pt x="11072" y="9904"/>
                </a:lnTo>
                <a:lnTo>
                  <a:pt x="11145" y="9831"/>
                </a:lnTo>
                <a:lnTo>
                  <a:pt x="11364" y="10025"/>
                </a:lnTo>
                <a:lnTo>
                  <a:pt x="11193" y="10123"/>
                </a:lnTo>
                <a:lnTo>
                  <a:pt x="11072" y="10244"/>
                </a:lnTo>
                <a:lnTo>
                  <a:pt x="10974" y="10342"/>
                </a:lnTo>
                <a:lnTo>
                  <a:pt x="10901" y="10439"/>
                </a:lnTo>
                <a:lnTo>
                  <a:pt x="10853" y="10561"/>
                </a:lnTo>
                <a:lnTo>
                  <a:pt x="10853" y="10634"/>
                </a:lnTo>
                <a:lnTo>
                  <a:pt x="10853" y="10682"/>
                </a:lnTo>
                <a:lnTo>
                  <a:pt x="10877" y="10707"/>
                </a:lnTo>
                <a:lnTo>
                  <a:pt x="10974" y="10682"/>
                </a:lnTo>
                <a:lnTo>
                  <a:pt x="11072" y="10634"/>
                </a:lnTo>
                <a:lnTo>
                  <a:pt x="11218" y="10536"/>
                </a:lnTo>
                <a:lnTo>
                  <a:pt x="11437" y="10366"/>
                </a:lnTo>
                <a:lnTo>
                  <a:pt x="11607" y="10269"/>
                </a:lnTo>
                <a:lnTo>
                  <a:pt x="11753" y="10415"/>
                </a:lnTo>
                <a:lnTo>
                  <a:pt x="11656" y="10488"/>
                </a:lnTo>
                <a:lnTo>
                  <a:pt x="11364" y="10731"/>
                </a:lnTo>
                <a:lnTo>
                  <a:pt x="11242" y="10877"/>
                </a:lnTo>
                <a:lnTo>
                  <a:pt x="11218" y="10950"/>
                </a:lnTo>
                <a:lnTo>
                  <a:pt x="11169" y="11023"/>
                </a:lnTo>
                <a:lnTo>
                  <a:pt x="11193" y="11072"/>
                </a:lnTo>
                <a:lnTo>
                  <a:pt x="11242" y="11096"/>
                </a:lnTo>
                <a:lnTo>
                  <a:pt x="11388" y="11047"/>
                </a:lnTo>
                <a:lnTo>
                  <a:pt x="11510" y="10974"/>
                </a:lnTo>
                <a:lnTo>
                  <a:pt x="11777" y="10780"/>
                </a:lnTo>
                <a:lnTo>
                  <a:pt x="11972" y="10634"/>
                </a:lnTo>
                <a:lnTo>
                  <a:pt x="12191" y="10828"/>
                </a:lnTo>
                <a:lnTo>
                  <a:pt x="12069" y="10926"/>
                </a:lnTo>
                <a:lnTo>
                  <a:pt x="11923" y="11023"/>
                </a:lnTo>
                <a:lnTo>
                  <a:pt x="11777" y="11169"/>
                </a:lnTo>
                <a:lnTo>
                  <a:pt x="11729" y="11242"/>
                </a:lnTo>
                <a:lnTo>
                  <a:pt x="11680" y="11315"/>
                </a:lnTo>
                <a:lnTo>
                  <a:pt x="11656" y="11388"/>
                </a:lnTo>
                <a:lnTo>
                  <a:pt x="11656" y="11485"/>
                </a:lnTo>
                <a:lnTo>
                  <a:pt x="11680" y="11534"/>
                </a:lnTo>
                <a:lnTo>
                  <a:pt x="11704" y="11558"/>
                </a:lnTo>
                <a:lnTo>
                  <a:pt x="11729" y="11558"/>
                </a:lnTo>
                <a:lnTo>
                  <a:pt x="11826" y="11534"/>
                </a:lnTo>
                <a:lnTo>
                  <a:pt x="11899" y="11510"/>
                </a:lnTo>
                <a:lnTo>
                  <a:pt x="12021" y="11412"/>
                </a:lnTo>
                <a:lnTo>
                  <a:pt x="12288" y="11193"/>
                </a:lnTo>
                <a:lnTo>
                  <a:pt x="12459" y="11072"/>
                </a:lnTo>
                <a:lnTo>
                  <a:pt x="12726" y="11315"/>
                </a:lnTo>
                <a:lnTo>
                  <a:pt x="12483" y="11534"/>
                </a:lnTo>
                <a:lnTo>
                  <a:pt x="12361" y="11656"/>
                </a:lnTo>
                <a:lnTo>
                  <a:pt x="12264" y="11777"/>
                </a:lnTo>
                <a:lnTo>
                  <a:pt x="12264" y="11826"/>
                </a:lnTo>
                <a:lnTo>
                  <a:pt x="12264" y="11850"/>
                </a:lnTo>
                <a:lnTo>
                  <a:pt x="12288" y="11948"/>
                </a:lnTo>
                <a:lnTo>
                  <a:pt x="12361" y="11972"/>
                </a:lnTo>
                <a:lnTo>
                  <a:pt x="12459" y="11972"/>
                </a:lnTo>
                <a:lnTo>
                  <a:pt x="12605" y="11875"/>
                </a:lnTo>
                <a:lnTo>
                  <a:pt x="12726" y="11777"/>
                </a:lnTo>
                <a:lnTo>
                  <a:pt x="12970" y="11558"/>
                </a:lnTo>
                <a:lnTo>
                  <a:pt x="12970" y="11534"/>
                </a:lnTo>
                <a:lnTo>
                  <a:pt x="13262" y="11802"/>
                </a:lnTo>
                <a:lnTo>
                  <a:pt x="13116" y="11923"/>
                </a:lnTo>
                <a:lnTo>
                  <a:pt x="12994" y="12021"/>
                </a:lnTo>
                <a:lnTo>
                  <a:pt x="12872" y="12142"/>
                </a:lnTo>
                <a:lnTo>
                  <a:pt x="12799" y="12288"/>
                </a:lnTo>
                <a:lnTo>
                  <a:pt x="12775" y="12361"/>
                </a:lnTo>
                <a:lnTo>
                  <a:pt x="12775" y="12434"/>
                </a:lnTo>
                <a:lnTo>
                  <a:pt x="12799" y="12507"/>
                </a:lnTo>
                <a:lnTo>
                  <a:pt x="12824" y="12532"/>
                </a:lnTo>
                <a:lnTo>
                  <a:pt x="12872" y="12532"/>
                </a:lnTo>
                <a:lnTo>
                  <a:pt x="12994" y="12483"/>
                </a:lnTo>
                <a:lnTo>
                  <a:pt x="13116" y="12434"/>
                </a:lnTo>
                <a:lnTo>
                  <a:pt x="13310" y="12264"/>
                </a:lnTo>
                <a:lnTo>
                  <a:pt x="13554" y="12094"/>
                </a:lnTo>
                <a:lnTo>
                  <a:pt x="13700" y="12215"/>
                </a:lnTo>
                <a:lnTo>
                  <a:pt x="13627" y="12264"/>
                </a:lnTo>
                <a:lnTo>
                  <a:pt x="13432" y="12434"/>
                </a:lnTo>
                <a:lnTo>
                  <a:pt x="13262" y="12653"/>
                </a:lnTo>
                <a:lnTo>
                  <a:pt x="13237" y="12702"/>
                </a:lnTo>
                <a:lnTo>
                  <a:pt x="13262" y="12751"/>
                </a:lnTo>
                <a:lnTo>
                  <a:pt x="13310" y="12799"/>
                </a:lnTo>
                <a:lnTo>
                  <a:pt x="13383" y="12799"/>
                </a:lnTo>
                <a:lnTo>
                  <a:pt x="13602" y="12702"/>
                </a:lnTo>
                <a:lnTo>
                  <a:pt x="13797" y="12556"/>
                </a:lnTo>
                <a:lnTo>
                  <a:pt x="13919" y="12459"/>
                </a:lnTo>
                <a:lnTo>
                  <a:pt x="14162" y="12702"/>
                </a:lnTo>
                <a:lnTo>
                  <a:pt x="13992" y="12848"/>
                </a:lnTo>
                <a:lnTo>
                  <a:pt x="13894" y="12945"/>
                </a:lnTo>
                <a:lnTo>
                  <a:pt x="13797" y="13043"/>
                </a:lnTo>
                <a:lnTo>
                  <a:pt x="13724" y="13164"/>
                </a:lnTo>
                <a:lnTo>
                  <a:pt x="13700" y="13237"/>
                </a:lnTo>
                <a:lnTo>
                  <a:pt x="13700" y="13310"/>
                </a:lnTo>
                <a:lnTo>
                  <a:pt x="13700" y="13359"/>
                </a:lnTo>
                <a:lnTo>
                  <a:pt x="13748" y="13359"/>
                </a:lnTo>
                <a:lnTo>
                  <a:pt x="13870" y="13335"/>
                </a:lnTo>
                <a:lnTo>
                  <a:pt x="13992" y="13286"/>
                </a:lnTo>
                <a:lnTo>
                  <a:pt x="14089" y="13189"/>
                </a:lnTo>
                <a:lnTo>
                  <a:pt x="14186" y="13116"/>
                </a:lnTo>
                <a:lnTo>
                  <a:pt x="14381" y="12921"/>
                </a:lnTo>
                <a:lnTo>
                  <a:pt x="14746" y="13335"/>
                </a:lnTo>
                <a:lnTo>
                  <a:pt x="14624" y="13408"/>
                </a:lnTo>
                <a:lnTo>
                  <a:pt x="14503" y="13505"/>
                </a:lnTo>
                <a:lnTo>
                  <a:pt x="14284" y="13651"/>
                </a:lnTo>
                <a:lnTo>
                  <a:pt x="14186" y="13748"/>
                </a:lnTo>
                <a:lnTo>
                  <a:pt x="14138" y="13870"/>
                </a:lnTo>
                <a:lnTo>
                  <a:pt x="14138" y="13919"/>
                </a:lnTo>
                <a:lnTo>
                  <a:pt x="14162" y="13992"/>
                </a:lnTo>
                <a:lnTo>
                  <a:pt x="14211" y="14016"/>
                </a:lnTo>
                <a:lnTo>
                  <a:pt x="14259" y="14040"/>
                </a:lnTo>
                <a:lnTo>
                  <a:pt x="14381" y="14016"/>
                </a:lnTo>
                <a:lnTo>
                  <a:pt x="14503" y="13943"/>
                </a:lnTo>
                <a:lnTo>
                  <a:pt x="14697" y="13773"/>
                </a:lnTo>
                <a:lnTo>
                  <a:pt x="14819" y="13651"/>
                </a:lnTo>
                <a:lnTo>
                  <a:pt x="14941" y="13529"/>
                </a:lnTo>
                <a:lnTo>
                  <a:pt x="15160" y="13748"/>
                </a:lnTo>
                <a:lnTo>
                  <a:pt x="14989" y="13919"/>
                </a:lnTo>
                <a:lnTo>
                  <a:pt x="14795" y="14065"/>
                </a:lnTo>
                <a:lnTo>
                  <a:pt x="14722" y="14138"/>
                </a:lnTo>
                <a:lnTo>
                  <a:pt x="14673" y="14259"/>
                </a:lnTo>
                <a:lnTo>
                  <a:pt x="14673" y="14284"/>
                </a:lnTo>
                <a:lnTo>
                  <a:pt x="14697" y="14284"/>
                </a:lnTo>
                <a:lnTo>
                  <a:pt x="14770" y="14308"/>
                </a:lnTo>
                <a:lnTo>
                  <a:pt x="14819" y="14308"/>
                </a:lnTo>
                <a:lnTo>
                  <a:pt x="14941" y="14284"/>
                </a:lnTo>
                <a:lnTo>
                  <a:pt x="15062" y="14235"/>
                </a:lnTo>
                <a:lnTo>
                  <a:pt x="15184" y="14162"/>
                </a:lnTo>
                <a:lnTo>
                  <a:pt x="15281" y="14089"/>
                </a:lnTo>
                <a:lnTo>
                  <a:pt x="15379" y="13992"/>
                </a:lnTo>
                <a:lnTo>
                  <a:pt x="15573" y="14186"/>
                </a:lnTo>
                <a:lnTo>
                  <a:pt x="15452" y="14284"/>
                </a:lnTo>
                <a:lnTo>
                  <a:pt x="15330" y="14381"/>
                </a:lnTo>
                <a:lnTo>
                  <a:pt x="15184" y="14503"/>
                </a:lnTo>
                <a:lnTo>
                  <a:pt x="15111" y="14576"/>
                </a:lnTo>
                <a:lnTo>
                  <a:pt x="15038" y="14673"/>
                </a:lnTo>
                <a:lnTo>
                  <a:pt x="15038" y="14746"/>
                </a:lnTo>
                <a:lnTo>
                  <a:pt x="15062" y="14795"/>
                </a:lnTo>
                <a:lnTo>
                  <a:pt x="15111" y="14843"/>
                </a:lnTo>
                <a:lnTo>
                  <a:pt x="15184" y="14843"/>
                </a:lnTo>
                <a:lnTo>
                  <a:pt x="15257" y="14819"/>
                </a:lnTo>
                <a:lnTo>
                  <a:pt x="15354" y="14770"/>
                </a:lnTo>
                <a:lnTo>
                  <a:pt x="15500" y="14649"/>
                </a:lnTo>
                <a:lnTo>
                  <a:pt x="15646" y="14527"/>
                </a:lnTo>
                <a:lnTo>
                  <a:pt x="15792" y="14405"/>
                </a:lnTo>
                <a:lnTo>
                  <a:pt x="15987" y="14649"/>
                </a:lnTo>
                <a:lnTo>
                  <a:pt x="15890" y="14722"/>
                </a:lnTo>
                <a:lnTo>
                  <a:pt x="15744" y="14892"/>
                </a:lnTo>
                <a:lnTo>
                  <a:pt x="15598" y="15087"/>
                </a:lnTo>
                <a:lnTo>
                  <a:pt x="15573" y="15111"/>
                </a:lnTo>
                <a:lnTo>
                  <a:pt x="15598" y="15135"/>
                </a:lnTo>
                <a:lnTo>
                  <a:pt x="15622" y="15160"/>
                </a:lnTo>
                <a:lnTo>
                  <a:pt x="15646" y="15160"/>
                </a:lnTo>
                <a:lnTo>
                  <a:pt x="15865" y="15038"/>
                </a:lnTo>
                <a:lnTo>
                  <a:pt x="16036" y="14916"/>
                </a:lnTo>
                <a:lnTo>
                  <a:pt x="16133" y="14868"/>
                </a:lnTo>
                <a:lnTo>
                  <a:pt x="16230" y="15014"/>
                </a:lnTo>
                <a:lnTo>
                  <a:pt x="16084" y="15135"/>
                </a:lnTo>
                <a:lnTo>
                  <a:pt x="15914" y="15306"/>
                </a:lnTo>
                <a:lnTo>
                  <a:pt x="15768" y="15476"/>
                </a:lnTo>
                <a:lnTo>
                  <a:pt x="15744" y="15524"/>
                </a:lnTo>
                <a:lnTo>
                  <a:pt x="15744" y="15573"/>
                </a:lnTo>
                <a:lnTo>
                  <a:pt x="15792" y="15622"/>
                </a:lnTo>
                <a:lnTo>
                  <a:pt x="15865" y="15670"/>
                </a:lnTo>
                <a:lnTo>
                  <a:pt x="15938" y="15646"/>
                </a:lnTo>
                <a:lnTo>
                  <a:pt x="16109" y="15524"/>
                </a:lnTo>
                <a:lnTo>
                  <a:pt x="16303" y="15403"/>
                </a:lnTo>
                <a:lnTo>
                  <a:pt x="16376" y="15330"/>
                </a:lnTo>
                <a:lnTo>
                  <a:pt x="16425" y="15500"/>
                </a:lnTo>
                <a:lnTo>
                  <a:pt x="16449" y="15695"/>
                </a:lnTo>
                <a:lnTo>
                  <a:pt x="16376" y="15719"/>
                </a:lnTo>
                <a:lnTo>
                  <a:pt x="16255" y="15841"/>
                </a:lnTo>
                <a:lnTo>
                  <a:pt x="16206" y="15938"/>
                </a:lnTo>
                <a:lnTo>
                  <a:pt x="16182" y="16011"/>
                </a:lnTo>
                <a:lnTo>
                  <a:pt x="16157" y="16060"/>
                </a:lnTo>
                <a:lnTo>
                  <a:pt x="16206" y="16108"/>
                </a:lnTo>
                <a:lnTo>
                  <a:pt x="16255" y="16133"/>
                </a:lnTo>
                <a:lnTo>
                  <a:pt x="16303" y="16133"/>
                </a:lnTo>
                <a:lnTo>
                  <a:pt x="16401" y="16108"/>
                </a:lnTo>
                <a:lnTo>
                  <a:pt x="16401" y="16108"/>
                </a:lnTo>
                <a:lnTo>
                  <a:pt x="16328" y="16327"/>
                </a:lnTo>
                <a:lnTo>
                  <a:pt x="16255" y="16449"/>
                </a:lnTo>
                <a:lnTo>
                  <a:pt x="16157" y="16546"/>
                </a:lnTo>
                <a:lnTo>
                  <a:pt x="16060" y="16619"/>
                </a:lnTo>
                <a:lnTo>
                  <a:pt x="15963" y="16668"/>
                </a:lnTo>
                <a:lnTo>
                  <a:pt x="15841" y="16692"/>
                </a:lnTo>
                <a:lnTo>
                  <a:pt x="15719" y="16692"/>
                </a:lnTo>
                <a:lnTo>
                  <a:pt x="15598" y="16668"/>
                </a:lnTo>
                <a:lnTo>
                  <a:pt x="15452" y="16644"/>
                </a:lnTo>
                <a:lnTo>
                  <a:pt x="15160" y="16522"/>
                </a:lnTo>
                <a:lnTo>
                  <a:pt x="14843" y="16327"/>
                </a:lnTo>
                <a:lnTo>
                  <a:pt x="14527" y="16108"/>
                </a:lnTo>
                <a:lnTo>
                  <a:pt x="14186" y="15841"/>
                </a:lnTo>
                <a:lnTo>
                  <a:pt x="13870" y="15549"/>
                </a:lnTo>
                <a:lnTo>
                  <a:pt x="13554" y="15257"/>
                </a:lnTo>
                <a:lnTo>
                  <a:pt x="12970" y="14649"/>
                </a:lnTo>
                <a:lnTo>
                  <a:pt x="12167" y="13797"/>
                </a:lnTo>
                <a:lnTo>
                  <a:pt x="11291" y="12897"/>
                </a:lnTo>
                <a:lnTo>
                  <a:pt x="10439" y="11972"/>
                </a:lnTo>
                <a:lnTo>
                  <a:pt x="10001" y="11534"/>
                </a:lnTo>
                <a:lnTo>
                  <a:pt x="9539" y="11096"/>
                </a:lnTo>
                <a:lnTo>
                  <a:pt x="9076" y="10658"/>
                </a:lnTo>
                <a:lnTo>
                  <a:pt x="8614" y="10269"/>
                </a:lnTo>
                <a:lnTo>
                  <a:pt x="8566" y="10244"/>
                </a:lnTo>
                <a:lnTo>
                  <a:pt x="9904" y="8638"/>
                </a:lnTo>
                <a:close/>
                <a:moveTo>
                  <a:pt x="1071" y="0"/>
                </a:moveTo>
                <a:lnTo>
                  <a:pt x="828" y="73"/>
                </a:lnTo>
                <a:lnTo>
                  <a:pt x="609" y="171"/>
                </a:lnTo>
                <a:lnTo>
                  <a:pt x="414" y="317"/>
                </a:lnTo>
                <a:lnTo>
                  <a:pt x="244" y="511"/>
                </a:lnTo>
                <a:lnTo>
                  <a:pt x="122" y="730"/>
                </a:lnTo>
                <a:lnTo>
                  <a:pt x="25" y="949"/>
                </a:lnTo>
                <a:lnTo>
                  <a:pt x="25" y="1071"/>
                </a:lnTo>
                <a:lnTo>
                  <a:pt x="25" y="1193"/>
                </a:lnTo>
                <a:lnTo>
                  <a:pt x="25" y="1314"/>
                </a:lnTo>
                <a:lnTo>
                  <a:pt x="49" y="1436"/>
                </a:lnTo>
                <a:lnTo>
                  <a:pt x="25" y="1777"/>
                </a:lnTo>
                <a:lnTo>
                  <a:pt x="1" y="2117"/>
                </a:lnTo>
                <a:lnTo>
                  <a:pt x="25" y="2215"/>
                </a:lnTo>
                <a:lnTo>
                  <a:pt x="74" y="2263"/>
                </a:lnTo>
                <a:lnTo>
                  <a:pt x="147" y="2288"/>
                </a:lnTo>
                <a:lnTo>
                  <a:pt x="244" y="2263"/>
                </a:lnTo>
                <a:lnTo>
                  <a:pt x="341" y="2239"/>
                </a:lnTo>
                <a:lnTo>
                  <a:pt x="317" y="2896"/>
                </a:lnTo>
                <a:lnTo>
                  <a:pt x="341" y="2993"/>
                </a:lnTo>
                <a:lnTo>
                  <a:pt x="414" y="3042"/>
                </a:lnTo>
                <a:lnTo>
                  <a:pt x="560" y="3042"/>
                </a:lnTo>
                <a:lnTo>
                  <a:pt x="658" y="3018"/>
                </a:lnTo>
                <a:lnTo>
                  <a:pt x="658" y="3285"/>
                </a:lnTo>
                <a:lnTo>
                  <a:pt x="658" y="3431"/>
                </a:lnTo>
                <a:lnTo>
                  <a:pt x="682" y="3529"/>
                </a:lnTo>
                <a:lnTo>
                  <a:pt x="731" y="3650"/>
                </a:lnTo>
                <a:lnTo>
                  <a:pt x="779" y="3723"/>
                </a:lnTo>
                <a:lnTo>
                  <a:pt x="876" y="3748"/>
                </a:lnTo>
                <a:lnTo>
                  <a:pt x="998" y="3772"/>
                </a:lnTo>
                <a:lnTo>
                  <a:pt x="949" y="3942"/>
                </a:lnTo>
                <a:lnTo>
                  <a:pt x="949" y="4137"/>
                </a:lnTo>
                <a:lnTo>
                  <a:pt x="949" y="4332"/>
                </a:lnTo>
                <a:lnTo>
                  <a:pt x="998" y="4526"/>
                </a:lnTo>
                <a:lnTo>
                  <a:pt x="1047" y="4575"/>
                </a:lnTo>
                <a:lnTo>
                  <a:pt x="1095" y="4624"/>
                </a:lnTo>
                <a:lnTo>
                  <a:pt x="1168" y="4648"/>
                </a:lnTo>
                <a:lnTo>
                  <a:pt x="1241" y="4624"/>
                </a:lnTo>
                <a:lnTo>
                  <a:pt x="1339" y="4551"/>
                </a:lnTo>
                <a:lnTo>
                  <a:pt x="1363" y="4745"/>
                </a:lnTo>
                <a:lnTo>
                  <a:pt x="1436" y="4916"/>
                </a:lnTo>
                <a:lnTo>
                  <a:pt x="1533" y="5086"/>
                </a:lnTo>
                <a:lnTo>
                  <a:pt x="1655" y="5232"/>
                </a:lnTo>
                <a:lnTo>
                  <a:pt x="1728" y="5281"/>
                </a:lnTo>
                <a:lnTo>
                  <a:pt x="1801" y="5281"/>
                </a:lnTo>
                <a:lnTo>
                  <a:pt x="1874" y="5256"/>
                </a:lnTo>
                <a:lnTo>
                  <a:pt x="1850" y="5378"/>
                </a:lnTo>
                <a:lnTo>
                  <a:pt x="1874" y="5500"/>
                </a:lnTo>
                <a:lnTo>
                  <a:pt x="1923" y="5621"/>
                </a:lnTo>
                <a:lnTo>
                  <a:pt x="1996" y="5719"/>
                </a:lnTo>
                <a:lnTo>
                  <a:pt x="2093" y="5792"/>
                </a:lnTo>
                <a:lnTo>
                  <a:pt x="2190" y="5840"/>
                </a:lnTo>
                <a:lnTo>
                  <a:pt x="2263" y="5840"/>
                </a:lnTo>
                <a:lnTo>
                  <a:pt x="2361" y="5816"/>
                </a:lnTo>
                <a:lnTo>
                  <a:pt x="2458" y="5986"/>
                </a:lnTo>
                <a:lnTo>
                  <a:pt x="2434" y="6084"/>
                </a:lnTo>
                <a:lnTo>
                  <a:pt x="2434" y="6181"/>
                </a:lnTo>
                <a:lnTo>
                  <a:pt x="2482" y="6424"/>
                </a:lnTo>
                <a:lnTo>
                  <a:pt x="2531" y="6473"/>
                </a:lnTo>
                <a:lnTo>
                  <a:pt x="2580" y="6522"/>
                </a:lnTo>
                <a:lnTo>
                  <a:pt x="2653" y="6522"/>
                </a:lnTo>
                <a:lnTo>
                  <a:pt x="2726" y="6473"/>
                </a:lnTo>
                <a:lnTo>
                  <a:pt x="2823" y="6424"/>
                </a:lnTo>
                <a:lnTo>
                  <a:pt x="2847" y="6546"/>
                </a:lnTo>
                <a:lnTo>
                  <a:pt x="2896" y="6643"/>
                </a:lnTo>
                <a:lnTo>
                  <a:pt x="2969" y="6741"/>
                </a:lnTo>
                <a:lnTo>
                  <a:pt x="3042" y="6838"/>
                </a:lnTo>
                <a:lnTo>
                  <a:pt x="3139" y="6887"/>
                </a:lnTo>
                <a:lnTo>
                  <a:pt x="3261" y="6911"/>
                </a:lnTo>
                <a:lnTo>
                  <a:pt x="3383" y="6911"/>
                </a:lnTo>
                <a:lnTo>
                  <a:pt x="3529" y="6887"/>
                </a:lnTo>
                <a:lnTo>
                  <a:pt x="3553" y="6887"/>
                </a:lnTo>
                <a:lnTo>
                  <a:pt x="3553" y="6911"/>
                </a:lnTo>
                <a:lnTo>
                  <a:pt x="3529" y="6984"/>
                </a:lnTo>
                <a:lnTo>
                  <a:pt x="3504" y="7130"/>
                </a:lnTo>
                <a:lnTo>
                  <a:pt x="3504" y="7252"/>
                </a:lnTo>
                <a:lnTo>
                  <a:pt x="3529" y="7276"/>
                </a:lnTo>
                <a:lnTo>
                  <a:pt x="3553" y="7325"/>
                </a:lnTo>
                <a:lnTo>
                  <a:pt x="3626" y="7349"/>
                </a:lnTo>
                <a:lnTo>
                  <a:pt x="3723" y="7349"/>
                </a:lnTo>
                <a:lnTo>
                  <a:pt x="3845" y="7300"/>
                </a:lnTo>
                <a:lnTo>
                  <a:pt x="3942" y="7252"/>
                </a:lnTo>
                <a:lnTo>
                  <a:pt x="3942" y="7373"/>
                </a:lnTo>
                <a:lnTo>
                  <a:pt x="3967" y="7470"/>
                </a:lnTo>
                <a:lnTo>
                  <a:pt x="3991" y="7568"/>
                </a:lnTo>
                <a:lnTo>
                  <a:pt x="4088" y="7641"/>
                </a:lnTo>
                <a:lnTo>
                  <a:pt x="4210" y="7689"/>
                </a:lnTo>
                <a:lnTo>
                  <a:pt x="4283" y="7714"/>
                </a:lnTo>
                <a:lnTo>
                  <a:pt x="4356" y="7689"/>
                </a:lnTo>
                <a:lnTo>
                  <a:pt x="4453" y="7641"/>
                </a:lnTo>
                <a:lnTo>
                  <a:pt x="4453" y="7762"/>
                </a:lnTo>
                <a:lnTo>
                  <a:pt x="4453" y="7884"/>
                </a:lnTo>
                <a:lnTo>
                  <a:pt x="4478" y="7933"/>
                </a:lnTo>
                <a:lnTo>
                  <a:pt x="4526" y="7981"/>
                </a:lnTo>
                <a:lnTo>
                  <a:pt x="4575" y="8030"/>
                </a:lnTo>
                <a:lnTo>
                  <a:pt x="4648" y="8054"/>
                </a:lnTo>
                <a:lnTo>
                  <a:pt x="4770" y="8103"/>
                </a:lnTo>
                <a:lnTo>
                  <a:pt x="4891" y="8079"/>
                </a:lnTo>
                <a:lnTo>
                  <a:pt x="5013" y="8054"/>
                </a:lnTo>
                <a:lnTo>
                  <a:pt x="5110" y="7981"/>
                </a:lnTo>
                <a:lnTo>
                  <a:pt x="5159" y="8079"/>
                </a:lnTo>
                <a:lnTo>
                  <a:pt x="5208" y="8103"/>
                </a:lnTo>
                <a:lnTo>
                  <a:pt x="5232" y="8127"/>
                </a:lnTo>
                <a:lnTo>
                  <a:pt x="5329" y="8103"/>
                </a:lnTo>
                <a:lnTo>
                  <a:pt x="5329" y="8127"/>
                </a:lnTo>
                <a:lnTo>
                  <a:pt x="5329" y="8152"/>
                </a:lnTo>
                <a:lnTo>
                  <a:pt x="5354" y="8152"/>
                </a:lnTo>
                <a:lnTo>
                  <a:pt x="5475" y="8103"/>
                </a:lnTo>
                <a:lnTo>
                  <a:pt x="5597" y="8054"/>
                </a:lnTo>
                <a:lnTo>
                  <a:pt x="5597" y="8225"/>
                </a:lnTo>
                <a:lnTo>
                  <a:pt x="5646" y="8298"/>
                </a:lnTo>
                <a:lnTo>
                  <a:pt x="5694" y="8346"/>
                </a:lnTo>
                <a:lnTo>
                  <a:pt x="5840" y="8444"/>
                </a:lnTo>
                <a:lnTo>
                  <a:pt x="5938" y="8492"/>
                </a:lnTo>
                <a:lnTo>
                  <a:pt x="6059" y="8492"/>
                </a:lnTo>
                <a:lnTo>
                  <a:pt x="6181" y="8468"/>
                </a:lnTo>
                <a:lnTo>
                  <a:pt x="6278" y="8419"/>
                </a:lnTo>
                <a:lnTo>
                  <a:pt x="6400" y="8492"/>
                </a:lnTo>
                <a:lnTo>
                  <a:pt x="6546" y="8565"/>
                </a:lnTo>
                <a:lnTo>
                  <a:pt x="6668" y="8687"/>
                </a:lnTo>
                <a:lnTo>
                  <a:pt x="3383" y="11729"/>
                </a:lnTo>
                <a:lnTo>
                  <a:pt x="1947" y="13067"/>
                </a:lnTo>
                <a:lnTo>
                  <a:pt x="1314" y="13627"/>
                </a:lnTo>
                <a:lnTo>
                  <a:pt x="1022" y="13943"/>
                </a:lnTo>
                <a:lnTo>
                  <a:pt x="731" y="14259"/>
                </a:lnTo>
                <a:lnTo>
                  <a:pt x="585" y="14503"/>
                </a:lnTo>
                <a:lnTo>
                  <a:pt x="463" y="14770"/>
                </a:lnTo>
                <a:lnTo>
                  <a:pt x="341" y="15087"/>
                </a:lnTo>
                <a:lnTo>
                  <a:pt x="268" y="15403"/>
                </a:lnTo>
                <a:lnTo>
                  <a:pt x="268" y="15573"/>
                </a:lnTo>
                <a:lnTo>
                  <a:pt x="268" y="15719"/>
                </a:lnTo>
                <a:lnTo>
                  <a:pt x="268" y="15865"/>
                </a:lnTo>
                <a:lnTo>
                  <a:pt x="317" y="16011"/>
                </a:lnTo>
                <a:lnTo>
                  <a:pt x="366" y="16157"/>
                </a:lnTo>
                <a:lnTo>
                  <a:pt x="463" y="16279"/>
                </a:lnTo>
                <a:lnTo>
                  <a:pt x="560" y="16376"/>
                </a:lnTo>
                <a:lnTo>
                  <a:pt x="682" y="16473"/>
                </a:lnTo>
                <a:lnTo>
                  <a:pt x="731" y="16522"/>
                </a:lnTo>
                <a:lnTo>
                  <a:pt x="852" y="16644"/>
                </a:lnTo>
                <a:lnTo>
                  <a:pt x="974" y="16741"/>
                </a:lnTo>
                <a:lnTo>
                  <a:pt x="1095" y="16790"/>
                </a:lnTo>
                <a:lnTo>
                  <a:pt x="1241" y="16838"/>
                </a:lnTo>
                <a:lnTo>
                  <a:pt x="1387" y="16863"/>
                </a:lnTo>
                <a:lnTo>
                  <a:pt x="1679" y="16863"/>
                </a:lnTo>
                <a:lnTo>
                  <a:pt x="1850" y="16838"/>
                </a:lnTo>
                <a:lnTo>
                  <a:pt x="2142" y="16741"/>
                </a:lnTo>
                <a:lnTo>
                  <a:pt x="2434" y="16595"/>
                </a:lnTo>
                <a:lnTo>
                  <a:pt x="2701" y="16425"/>
                </a:lnTo>
                <a:lnTo>
                  <a:pt x="2920" y="16254"/>
                </a:lnTo>
                <a:lnTo>
                  <a:pt x="3285" y="15938"/>
                </a:lnTo>
                <a:lnTo>
                  <a:pt x="3650" y="15597"/>
                </a:lnTo>
                <a:lnTo>
                  <a:pt x="4356" y="14892"/>
                </a:lnTo>
                <a:lnTo>
                  <a:pt x="5694" y="13432"/>
                </a:lnTo>
                <a:lnTo>
                  <a:pt x="7057" y="11972"/>
                </a:lnTo>
                <a:lnTo>
                  <a:pt x="8371" y="10463"/>
                </a:lnTo>
                <a:lnTo>
                  <a:pt x="8833" y="11047"/>
                </a:lnTo>
                <a:lnTo>
                  <a:pt x="9320" y="11583"/>
                </a:lnTo>
                <a:lnTo>
                  <a:pt x="10342" y="12629"/>
                </a:lnTo>
                <a:lnTo>
                  <a:pt x="12386" y="14770"/>
                </a:lnTo>
                <a:lnTo>
                  <a:pt x="12775" y="15160"/>
                </a:lnTo>
                <a:lnTo>
                  <a:pt x="13237" y="15622"/>
                </a:lnTo>
                <a:lnTo>
                  <a:pt x="13773" y="16133"/>
                </a:lnTo>
                <a:lnTo>
                  <a:pt x="14065" y="16376"/>
                </a:lnTo>
                <a:lnTo>
                  <a:pt x="14357" y="16595"/>
                </a:lnTo>
                <a:lnTo>
                  <a:pt x="14649" y="16814"/>
                </a:lnTo>
                <a:lnTo>
                  <a:pt x="14965" y="16960"/>
                </a:lnTo>
                <a:lnTo>
                  <a:pt x="15257" y="17106"/>
                </a:lnTo>
                <a:lnTo>
                  <a:pt x="15549" y="17179"/>
                </a:lnTo>
                <a:lnTo>
                  <a:pt x="15695" y="17203"/>
                </a:lnTo>
                <a:lnTo>
                  <a:pt x="15963" y="17203"/>
                </a:lnTo>
                <a:lnTo>
                  <a:pt x="16084" y="17179"/>
                </a:lnTo>
                <a:lnTo>
                  <a:pt x="16230" y="17130"/>
                </a:lnTo>
                <a:lnTo>
                  <a:pt x="16352" y="17057"/>
                </a:lnTo>
                <a:lnTo>
                  <a:pt x="16474" y="16984"/>
                </a:lnTo>
                <a:lnTo>
                  <a:pt x="16595" y="16863"/>
                </a:lnTo>
                <a:lnTo>
                  <a:pt x="16741" y="16692"/>
                </a:lnTo>
                <a:lnTo>
                  <a:pt x="16863" y="16473"/>
                </a:lnTo>
                <a:lnTo>
                  <a:pt x="16936" y="16230"/>
                </a:lnTo>
                <a:lnTo>
                  <a:pt x="16984" y="15987"/>
                </a:lnTo>
                <a:lnTo>
                  <a:pt x="16984" y="15743"/>
                </a:lnTo>
                <a:lnTo>
                  <a:pt x="16960" y="15500"/>
                </a:lnTo>
                <a:lnTo>
                  <a:pt x="16911" y="15257"/>
                </a:lnTo>
                <a:lnTo>
                  <a:pt x="16838" y="15038"/>
                </a:lnTo>
                <a:lnTo>
                  <a:pt x="16668" y="14722"/>
                </a:lnTo>
                <a:lnTo>
                  <a:pt x="16425" y="14381"/>
                </a:lnTo>
                <a:lnTo>
                  <a:pt x="16157" y="14016"/>
                </a:lnTo>
                <a:lnTo>
                  <a:pt x="15865" y="13651"/>
                </a:lnTo>
                <a:lnTo>
                  <a:pt x="15549" y="13310"/>
                </a:lnTo>
                <a:lnTo>
                  <a:pt x="15233" y="12970"/>
                </a:lnTo>
                <a:lnTo>
                  <a:pt x="14673" y="12459"/>
                </a:lnTo>
                <a:lnTo>
                  <a:pt x="13967" y="11826"/>
                </a:lnTo>
                <a:lnTo>
                  <a:pt x="13262" y="11193"/>
                </a:lnTo>
                <a:lnTo>
                  <a:pt x="13286" y="11120"/>
                </a:lnTo>
                <a:lnTo>
                  <a:pt x="13286" y="11072"/>
                </a:lnTo>
                <a:lnTo>
                  <a:pt x="13262" y="11047"/>
                </a:lnTo>
                <a:lnTo>
                  <a:pt x="13189" y="11023"/>
                </a:lnTo>
                <a:lnTo>
                  <a:pt x="13091" y="11047"/>
                </a:lnTo>
                <a:lnTo>
                  <a:pt x="11631" y="9660"/>
                </a:lnTo>
                <a:lnTo>
                  <a:pt x="10196" y="8273"/>
                </a:lnTo>
                <a:lnTo>
                  <a:pt x="10707" y="7641"/>
                </a:lnTo>
                <a:lnTo>
                  <a:pt x="10828" y="7762"/>
                </a:lnTo>
                <a:lnTo>
                  <a:pt x="10974" y="7860"/>
                </a:lnTo>
                <a:lnTo>
                  <a:pt x="11120" y="7933"/>
                </a:lnTo>
                <a:lnTo>
                  <a:pt x="11291" y="8006"/>
                </a:lnTo>
                <a:lnTo>
                  <a:pt x="11461" y="8054"/>
                </a:lnTo>
                <a:lnTo>
                  <a:pt x="11631" y="8103"/>
                </a:lnTo>
                <a:lnTo>
                  <a:pt x="11996" y="8127"/>
                </a:lnTo>
                <a:lnTo>
                  <a:pt x="12264" y="8127"/>
                </a:lnTo>
                <a:lnTo>
                  <a:pt x="12532" y="8103"/>
                </a:lnTo>
                <a:lnTo>
                  <a:pt x="12799" y="8030"/>
                </a:lnTo>
                <a:lnTo>
                  <a:pt x="13067" y="7933"/>
                </a:lnTo>
                <a:lnTo>
                  <a:pt x="13310" y="7811"/>
                </a:lnTo>
                <a:lnTo>
                  <a:pt x="13554" y="7665"/>
                </a:lnTo>
                <a:lnTo>
                  <a:pt x="13773" y="7519"/>
                </a:lnTo>
                <a:lnTo>
                  <a:pt x="13992" y="7349"/>
                </a:lnTo>
                <a:lnTo>
                  <a:pt x="14235" y="7130"/>
                </a:lnTo>
                <a:lnTo>
                  <a:pt x="14478" y="6911"/>
                </a:lnTo>
                <a:lnTo>
                  <a:pt x="14697" y="6668"/>
                </a:lnTo>
                <a:lnTo>
                  <a:pt x="14892" y="6400"/>
                </a:lnTo>
                <a:lnTo>
                  <a:pt x="15281" y="5865"/>
                </a:lnTo>
                <a:lnTo>
                  <a:pt x="15622" y="5305"/>
                </a:lnTo>
                <a:lnTo>
                  <a:pt x="16011" y="4697"/>
                </a:lnTo>
                <a:lnTo>
                  <a:pt x="16376" y="4064"/>
                </a:lnTo>
                <a:lnTo>
                  <a:pt x="16692" y="3407"/>
                </a:lnTo>
                <a:lnTo>
                  <a:pt x="16960" y="2726"/>
                </a:lnTo>
                <a:lnTo>
                  <a:pt x="16984" y="2628"/>
                </a:lnTo>
                <a:lnTo>
                  <a:pt x="16960" y="2555"/>
                </a:lnTo>
                <a:lnTo>
                  <a:pt x="16960" y="2507"/>
                </a:lnTo>
                <a:lnTo>
                  <a:pt x="16960" y="2434"/>
                </a:lnTo>
                <a:lnTo>
                  <a:pt x="16911" y="2385"/>
                </a:lnTo>
                <a:lnTo>
                  <a:pt x="16863" y="2336"/>
                </a:lnTo>
                <a:lnTo>
                  <a:pt x="16814" y="2288"/>
                </a:lnTo>
                <a:lnTo>
                  <a:pt x="16692" y="2288"/>
                </a:lnTo>
                <a:lnTo>
                  <a:pt x="16644" y="2312"/>
                </a:lnTo>
                <a:lnTo>
                  <a:pt x="15646" y="3066"/>
                </a:lnTo>
                <a:lnTo>
                  <a:pt x="15160" y="3456"/>
                </a:lnTo>
                <a:lnTo>
                  <a:pt x="14649" y="3821"/>
                </a:lnTo>
                <a:lnTo>
                  <a:pt x="13919" y="4332"/>
                </a:lnTo>
                <a:lnTo>
                  <a:pt x="13919" y="4332"/>
                </a:lnTo>
                <a:lnTo>
                  <a:pt x="14746" y="3115"/>
                </a:lnTo>
                <a:lnTo>
                  <a:pt x="15476" y="2020"/>
                </a:lnTo>
                <a:lnTo>
                  <a:pt x="15671" y="1704"/>
                </a:lnTo>
                <a:lnTo>
                  <a:pt x="15768" y="1533"/>
                </a:lnTo>
                <a:lnTo>
                  <a:pt x="15817" y="1363"/>
                </a:lnTo>
                <a:lnTo>
                  <a:pt x="15890" y="1290"/>
                </a:lnTo>
                <a:lnTo>
                  <a:pt x="15963" y="1217"/>
                </a:lnTo>
                <a:lnTo>
                  <a:pt x="15987" y="1120"/>
                </a:lnTo>
                <a:lnTo>
                  <a:pt x="15963" y="1022"/>
                </a:lnTo>
                <a:lnTo>
                  <a:pt x="15890" y="949"/>
                </a:lnTo>
                <a:lnTo>
                  <a:pt x="15817" y="901"/>
                </a:lnTo>
                <a:lnTo>
                  <a:pt x="15744" y="876"/>
                </a:lnTo>
                <a:lnTo>
                  <a:pt x="15622" y="876"/>
                </a:lnTo>
                <a:lnTo>
                  <a:pt x="15549" y="949"/>
                </a:lnTo>
                <a:lnTo>
                  <a:pt x="14551" y="1777"/>
                </a:lnTo>
                <a:lnTo>
                  <a:pt x="13554" y="2580"/>
                </a:lnTo>
                <a:lnTo>
                  <a:pt x="13043" y="2920"/>
                </a:lnTo>
                <a:lnTo>
                  <a:pt x="12532" y="3310"/>
                </a:lnTo>
                <a:lnTo>
                  <a:pt x="12532" y="3310"/>
                </a:lnTo>
                <a:lnTo>
                  <a:pt x="12945" y="2653"/>
                </a:lnTo>
                <a:lnTo>
                  <a:pt x="13359" y="1996"/>
                </a:lnTo>
                <a:lnTo>
                  <a:pt x="13554" y="1752"/>
                </a:lnTo>
                <a:lnTo>
                  <a:pt x="13821" y="1436"/>
                </a:lnTo>
                <a:lnTo>
                  <a:pt x="13919" y="1290"/>
                </a:lnTo>
                <a:lnTo>
                  <a:pt x="14040" y="1120"/>
                </a:lnTo>
                <a:lnTo>
                  <a:pt x="14113" y="949"/>
                </a:lnTo>
                <a:lnTo>
                  <a:pt x="14162" y="779"/>
                </a:lnTo>
                <a:lnTo>
                  <a:pt x="14357" y="584"/>
                </a:lnTo>
                <a:lnTo>
                  <a:pt x="14430" y="487"/>
                </a:lnTo>
                <a:lnTo>
                  <a:pt x="14454" y="390"/>
                </a:lnTo>
                <a:lnTo>
                  <a:pt x="14430" y="292"/>
                </a:lnTo>
                <a:lnTo>
                  <a:pt x="14357" y="195"/>
                </a:lnTo>
                <a:lnTo>
                  <a:pt x="14284" y="146"/>
                </a:lnTo>
                <a:lnTo>
                  <a:pt x="14186" y="122"/>
                </a:lnTo>
                <a:lnTo>
                  <a:pt x="14065" y="122"/>
                </a:lnTo>
                <a:lnTo>
                  <a:pt x="13967" y="195"/>
                </a:lnTo>
                <a:lnTo>
                  <a:pt x="13554" y="560"/>
                </a:lnTo>
                <a:lnTo>
                  <a:pt x="13091" y="901"/>
                </a:lnTo>
                <a:lnTo>
                  <a:pt x="12629" y="1217"/>
                </a:lnTo>
                <a:lnTo>
                  <a:pt x="12142" y="1509"/>
                </a:lnTo>
                <a:lnTo>
                  <a:pt x="11680" y="1801"/>
                </a:lnTo>
                <a:lnTo>
                  <a:pt x="11193" y="2117"/>
                </a:lnTo>
                <a:lnTo>
                  <a:pt x="10755" y="2434"/>
                </a:lnTo>
                <a:lnTo>
                  <a:pt x="10317" y="2823"/>
                </a:lnTo>
                <a:lnTo>
                  <a:pt x="10147" y="2993"/>
                </a:lnTo>
                <a:lnTo>
                  <a:pt x="10001" y="3164"/>
                </a:lnTo>
                <a:lnTo>
                  <a:pt x="9855" y="3383"/>
                </a:lnTo>
                <a:lnTo>
                  <a:pt x="9733" y="3577"/>
                </a:lnTo>
                <a:lnTo>
                  <a:pt x="9612" y="3796"/>
                </a:lnTo>
                <a:lnTo>
                  <a:pt x="9514" y="4015"/>
                </a:lnTo>
                <a:lnTo>
                  <a:pt x="9417" y="4234"/>
                </a:lnTo>
                <a:lnTo>
                  <a:pt x="9368" y="4478"/>
                </a:lnTo>
                <a:lnTo>
                  <a:pt x="9320" y="4672"/>
                </a:lnTo>
                <a:lnTo>
                  <a:pt x="9295" y="4867"/>
                </a:lnTo>
                <a:lnTo>
                  <a:pt x="9295" y="5062"/>
                </a:lnTo>
                <a:lnTo>
                  <a:pt x="9295" y="5281"/>
                </a:lnTo>
                <a:lnTo>
                  <a:pt x="9344" y="5475"/>
                </a:lnTo>
                <a:lnTo>
                  <a:pt x="9393" y="5670"/>
                </a:lnTo>
                <a:lnTo>
                  <a:pt x="9441" y="5865"/>
                </a:lnTo>
                <a:lnTo>
                  <a:pt x="9539" y="6035"/>
                </a:lnTo>
                <a:lnTo>
                  <a:pt x="9514" y="6059"/>
                </a:lnTo>
                <a:lnTo>
                  <a:pt x="8760" y="6765"/>
                </a:lnTo>
                <a:lnTo>
                  <a:pt x="7422" y="5402"/>
                </a:lnTo>
                <a:lnTo>
                  <a:pt x="6059" y="4088"/>
                </a:lnTo>
                <a:lnTo>
                  <a:pt x="3358" y="1412"/>
                </a:lnTo>
                <a:lnTo>
                  <a:pt x="2872" y="925"/>
                </a:lnTo>
                <a:lnTo>
                  <a:pt x="2604" y="682"/>
                </a:lnTo>
                <a:lnTo>
                  <a:pt x="2336" y="438"/>
                </a:lnTo>
                <a:lnTo>
                  <a:pt x="2044" y="244"/>
                </a:lnTo>
                <a:lnTo>
                  <a:pt x="1898" y="171"/>
                </a:lnTo>
                <a:lnTo>
                  <a:pt x="1728" y="98"/>
                </a:lnTo>
                <a:lnTo>
                  <a:pt x="1582" y="49"/>
                </a:lnTo>
                <a:lnTo>
                  <a:pt x="14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711;p46">
            <a:extLst>
              <a:ext uri="{FF2B5EF4-FFF2-40B4-BE49-F238E27FC236}">
                <a16:creationId xmlns:a16="http://schemas.microsoft.com/office/drawing/2014/main" id="{033BADE5-B248-4F60-B616-7F5F0206903C}"/>
              </a:ext>
            </a:extLst>
          </p:cNvPr>
          <p:cNvSpPr/>
          <p:nvPr/>
        </p:nvSpPr>
        <p:spPr>
          <a:xfrm>
            <a:off x="2748454" y="768967"/>
            <a:ext cx="327938" cy="332166"/>
          </a:xfrm>
          <a:custGeom>
            <a:avLst/>
            <a:gdLst/>
            <a:ahLst/>
            <a:cxnLst/>
            <a:rect l="l" t="t" r="r" b="b"/>
            <a:pathLst>
              <a:path w="16985" h="17204" extrusionOk="0">
                <a:moveTo>
                  <a:pt x="8906" y="7252"/>
                </a:moveTo>
                <a:lnTo>
                  <a:pt x="8833" y="7349"/>
                </a:lnTo>
                <a:lnTo>
                  <a:pt x="8784" y="7446"/>
                </a:lnTo>
                <a:lnTo>
                  <a:pt x="8760" y="7616"/>
                </a:lnTo>
                <a:lnTo>
                  <a:pt x="8784" y="7689"/>
                </a:lnTo>
                <a:lnTo>
                  <a:pt x="8809" y="7762"/>
                </a:lnTo>
                <a:lnTo>
                  <a:pt x="8833" y="7787"/>
                </a:lnTo>
                <a:lnTo>
                  <a:pt x="8882" y="7811"/>
                </a:lnTo>
                <a:lnTo>
                  <a:pt x="8955" y="7811"/>
                </a:lnTo>
                <a:lnTo>
                  <a:pt x="9028" y="7738"/>
                </a:lnTo>
                <a:lnTo>
                  <a:pt x="9052" y="7714"/>
                </a:lnTo>
                <a:lnTo>
                  <a:pt x="9028" y="7665"/>
                </a:lnTo>
                <a:lnTo>
                  <a:pt x="8979" y="7470"/>
                </a:lnTo>
                <a:lnTo>
                  <a:pt x="8979" y="7397"/>
                </a:lnTo>
                <a:lnTo>
                  <a:pt x="8979" y="7300"/>
                </a:lnTo>
                <a:lnTo>
                  <a:pt x="8979" y="7276"/>
                </a:lnTo>
                <a:lnTo>
                  <a:pt x="8955" y="7252"/>
                </a:lnTo>
                <a:close/>
                <a:moveTo>
                  <a:pt x="1363" y="414"/>
                </a:moveTo>
                <a:lnTo>
                  <a:pt x="1533" y="463"/>
                </a:lnTo>
                <a:lnTo>
                  <a:pt x="1728" y="560"/>
                </a:lnTo>
                <a:lnTo>
                  <a:pt x="1898" y="657"/>
                </a:lnTo>
                <a:lnTo>
                  <a:pt x="2190" y="876"/>
                </a:lnTo>
                <a:lnTo>
                  <a:pt x="2750" y="1363"/>
                </a:lnTo>
                <a:lnTo>
                  <a:pt x="3261" y="1874"/>
                </a:lnTo>
                <a:lnTo>
                  <a:pt x="4283" y="2945"/>
                </a:lnTo>
                <a:lnTo>
                  <a:pt x="6327" y="5013"/>
                </a:lnTo>
                <a:lnTo>
                  <a:pt x="8395" y="7106"/>
                </a:lnTo>
                <a:lnTo>
                  <a:pt x="6984" y="8395"/>
                </a:lnTo>
                <a:lnTo>
                  <a:pt x="6887" y="8298"/>
                </a:lnTo>
                <a:lnTo>
                  <a:pt x="6765" y="8225"/>
                </a:lnTo>
                <a:lnTo>
                  <a:pt x="6668" y="8176"/>
                </a:lnTo>
                <a:lnTo>
                  <a:pt x="6570" y="8152"/>
                </a:lnTo>
                <a:lnTo>
                  <a:pt x="6497" y="8127"/>
                </a:lnTo>
                <a:lnTo>
                  <a:pt x="6424" y="8054"/>
                </a:lnTo>
                <a:lnTo>
                  <a:pt x="6351" y="8030"/>
                </a:lnTo>
                <a:lnTo>
                  <a:pt x="6303" y="8030"/>
                </a:lnTo>
                <a:lnTo>
                  <a:pt x="6230" y="8054"/>
                </a:lnTo>
                <a:lnTo>
                  <a:pt x="6181" y="8103"/>
                </a:lnTo>
                <a:lnTo>
                  <a:pt x="6084" y="8200"/>
                </a:lnTo>
                <a:lnTo>
                  <a:pt x="6011" y="8249"/>
                </a:lnTo>
                <a:lnTo>
                  <a:pt x="5938" y="8225"/>
                </a:lnTo>
                <a:lnTo>
                  <a:pt x="5889" y="8152"/>
                </a:lnTo>
                <a:lnTo>
                  <a:pt x="5816" y="7981"/>
                </a:lnTo>
                <a:lnTo>
                  <a:pt x="5767" y="7835"/>
                </a:lnTo>
                <a:lnTo>
                  <a:pt x="5694" y="7787"/>
                </a:lnTo>
                <a:lnTo>
                  <a:pt x="5646" y="7787"/>
                </a:lnTo>
                <a:lnTo>
                  <a:pt x="5500" y="7860"/>
                </a:lnTo>
                <a:lnTo>
                  <a:pt x="5402" y="7981"/>
                </a:lnTo>
                <a:lnTo>
                  <a:pt x="5305" y="7787"/>
                </a:lnTo>
                <a:lnTo>
                  <a:pt x="5232" y="7616"/>
                </a:lnTo>
                <a:lnTo>
                  <a:pt x="5208" y="7568"/>
                </a:lnTo>
                <a:lnTo>
                  <a:pt x="5159" y="7543"/>
                </a:lnTo>
                <a:lnTo>
                  <a:pt x="5086" y="7543"/>
                </a:lnTo>
                <a:lnTo>
                  <a:pt x="5013" y="7568"/>
                </a:lnTo>
                <a:lnTo>
                  <a:pt x="4964" y="7641"/>
                </a:lnTo>
                <a:lnTo>
                  <a:pt x="4672" y="7616"/>
                </a:lnTo>
                <a:lnTo>
                  <a:pt x="4672" y="7495"/>
                </a:lnTo>
                <a:lnTo>
                  <a:pt x="4648" y="7422"/>
                </a:lnTo>
                <a:lnTo>
                  <a:pt x="4575" y="7373"/>
                </a:lnTo>
                <a:lnTo>
                  <a:pt x="4526" y="7349"/>
                </a:lnTo>
                <a:lnTo>
                  <a:pt x="4453" y="7373"/>
                </a:lnTo>
                <a:lnTo>
                  <a:pt x="4332" y="7446"/>
                </a:lnTo>
                <a:lnTo>
                  <a:pt x="4283" y="7470"/>
                </a:lnTo>
                <a:lnTo>
                  <a:pt x="4210" y="7495"/>
                </a:lnTo>
                <a:lnTo>
                  <a:pt x="4161" y="7470"/>
                </a:lnTo>
                <a:lnTo>
                  <a:pt x="4161" y="7422"/>
                </a:lnTo>
                <a:lnTo>
                  <a:pt x="4161" y="7276"/>
                </a:lnTo>
                <a:lnTo>
                  <a:pt x="4210" y="7081"/>
                </a:lnTo>
                <a:lnTo>
                  <a:pt x="4210" y="7008"/>
                </a:lnTo>
                <a:lnTo>
                  <a:pt x="4161" y="6960"/>
                </a:lnTo>
                <a:lnTo>
                  <a:pt x="4113" y="6935"/>
                </a:lnTo>
                <a:lnTo>
                  <a:pt x="4064" y="6960"/>
                </a:lnTo>
                <a:lnTo>
                  <a:pt x="3967" y="7008"/>
                </a:lnTo>
                <a:lnTo>
                  <a:pt x="3845" y="7081"/>
                </a:lnTo>
                <a:lnTo>
                  <a:pt x="3748" y="7081"/>
                </a:lnTo>
                <a:lnTo>
                  <a:pt x="3699" y="7033"/>
                </a:lnTo>
                <a:lnTo>
                  <a:pt x="3699" y="6960"/>
                </a:lnTo>
                <a:lnTo>
                  <a:pt x="3723" y="6838"/>
                </a:lnTo>
                <a:lnTo>
                  <a:pt x="3675" y="6741"/>
                </a:lnTo>
                <a:lnTo>
                  <a:pt x="3650" y="6716"/>
                </a:lnTo>
                <a:lnTo>
                  <a:pt x="3602" y="6716"/>
                </a:lnTo>
                <a:lnTo>
                  <a:pt x="3456" y="6765"/>
                </a:lnTo>
                <a:lnTo>
                  <a:pt x="3334" y="6741"/>
                </a:lnTo>
                <a:lnTo>
                  <a:pt x="3237" y="6692"/>
                </a:lnTo>
                <a:lnTo>
                  <a:pt x="3164" y="6619"/>
                </a:lnTo>
                <a:lnTo>
                  <a:pt x="3115" y="6522"/>
                </a:lnTo>
                <a:lnTo>
                  <a:pt x="3091" y="6424"/>
                </a:lnTo>
                <a:lnTo>
                  <a:pt x="3091" y="6303"/>
                </a:lnTo>
                <a:lnTo>
                  <a:pt x="3115" y="6205"/>
                </a:lnTo>
                <a:lnTo>
                  <a:pt x="3139" y="6132"/>
                </a:lnTo>
                <a:lnTo>
                  <a:pt x="3091" y="6059"/>
                </a:lnTo>
                <a:lnTo>
                  <a:pt x="3018" y="6035"/>
                </a:lnTo>
                <a:lnTo>
                  <a:pt x="2945" y="6035"/>
                </a:lnTo>
                <a:lnTo>
                  <a:pt x="2823" y="6084"/>
                </a:lnTo>
                <a:lnTo>
                  <a:pt x="2701" y="6132"/>
                </a:lnTo>
                <a:lnTo>
                  <a:pt x="2653" y="6059"/>
                </a:lnTo>
                <a:lnTo>
                  <a:pt x="2604" y="5962"/>
                </a:lnTo>
                <a:lnTo>
                  <a:pt x="2604" y="5767"/>
                </a:lnTo>
                <a:lnTo>
                  <a:pt x="2580" y="5573"/>
                </a:lnTo>
                <a:lnTo>
                  <a:pt x="2531" y="5524"/>
                </a:lnTo>
                <a:lnTo>
                  <a:pt x="2482" y="5500"/>
                </a:lnTo>
                <a:lnTo>
                  <a:pt x="2409" y="5500"/>
                </a:lnTo>
                <a:lnTo>
                  <a:pt x="2361" y="5524"/>
                </a:lnTo>
                <a:lnTo>
                  <a:pt x="2263" y="5427"/>
                </a:lnTo>
                <a:lnTo>
                  <a:pt x="2190" y="5305"/>
                </a:lnTo>
                <a:lnTo>
                  <a:pt x="2190" y="5183"/>
                </a:lnTo>
                <a:lnTo>
                  <a:pt x="2215" y="5062"/>
                </a:lnTo>
                <a:lnTo>
                  <a:pt x="2215" y="4989"/>
                </a:lnTo>
                <a:lnTo>
                  <a:pt x="2190" y="4916"/>
                </a:lnTo>
                <a:lnTo>
                  <a:pt x="2117" y="4867"/>
                </a:lnTo>
                <a:lnTo>
                  <a:pt x="2020" y="4867"/>
                </a:lnTo>
                <a:lnTo>
                  <a:pt x="1898" y="4891"/>
                </a:lnTo>
                <a:lnTo>
                  <a:pt x="1801" y="4867"/>
                </a:lnTo>
                <a:lnTo>
                  <a:pt x="1752" y="4794"/>
                </a:lnTo>
                <a:lnTo>
                  <a:pt x="1704" y="4697"/>
                </a:lnTo>
                <a:lnTo>
                  <a:pt x="1655" y="4575"/>
                </a:lnTo>
                <a:lnTo>
                  <a:pt x="1655" y="4453"/>
                </a:lnTo>
                <a:lnTo>
                  <a:pt x="1655" y="4234"/>
                </a:lnTo>
                <a:lnTo>
                  <a:pt x="1655" y="4186"/>
                </a:lnTo>
                <a:lnTo>
                  <a:pt x="1631" y="4137"/>
                </a:lnTo>
                <a:lnTo>
                  <a:pt x="1582" y="4088"/>
                </a:lnTo>
                <a:lnTo>
                  <a:pt x="1558" y="4088"/>
                </a:lnTo>
                <a:lnTo>
                  <a:pt x="1460" y="4064"/>
                </a:lnTo>
                <a:lnTo>
                  <a:pt x="1363" y="4113"/>
                </a:lnTo>
                <a:lnTo>
                  <a:pt x="1266" y="4186"/>
                </a:lnTo>
                <a:lnTo>
                  <a:pt x="1217" y="3942"/>
                </a:lnTo>
                <a:lnTo>
                  <a:pt x="1193" y="3699"/>
                </a:lnTo>
                <a:lnTo>
                  <a:pt x="1193" y="3650"/>
                </a:lnTo>
                <a:lnTo>
                  <a:pt x="1144" y="3626"/>
                </a:lnTo>
                <a:lnTo>
                  <a:pt x="1095" y="3602"/>
                </a:lnTo>
                <a:lnTo>
                  <a:pt x="974" y="3602"/>
                </a:lnTo>
                <a:lnTo>
                  <a:pt x="925" y="3529"/>
                </a:lnTo>
                <a:lnTo>
                  <a:pt x="925" y="3431"/>
                </a:lnTo>
                <a:lnTo>
                  <a:pt x="925" y="3310"/>
                </a:lnTo>
                <a:lnTo>
                  <a:pt x="949" y="3042"/>
                </a:lnTo>
                <a:lnTo>
                  <a:pt x="974" y="2896"/>
                </a:lnTo>
                <a:lnTo>
                  <a:pt x="974" y="2823"/>
                </a:lnTo>
                <a:lnTo>
                  <a:pt x="949" y="2774"/>
                </a:lnTo>
                <a:lnTo>
                  <a:pt x="925" y="2726"/>
                </a:lnTo>
                <a:lnTo>
                  <a:pt x="852" y="2701"/>
                </a:lnTo>
                <a:lnTo>
                  <a:pt x="658" y="2701"/>
                </a:lnTo>
                <a:lnTo>
                  <a:pt x="682" y="2044"/>
                </a:lnTo>
                <a:lnTo>
                  <a:pt x="658" y="1971"/>
                </a:lnTo>
                <a:lnTo>
                  <a:pt x="633" y="1923"/>
                </a:lnTo>
                <a:lnTo>
                  <a:pt x="585" y="1898"/>
                </a:lnTo>
                <a:lnTo>
                  <a:pt x="512" y="1874"/>
                </a:lnTo>
                <a:lnTo>
                  <a:pt x="317" y="1898"/>
                </a:lnTo>
                <a:lnTo>
                  <a:pt x="317" y="1704"/>
                </a:lnTo>
                <a:lnTo>
                  <a:pt x="293" y="1509"/>
                </a:lnTo>
                <a:lnTo>
                  <a:pt x="317" y="1460"/>
                </a:lnTo>
                <a:lnTo>
                  <a:pt x="366" y="1193"/>
                </a:lnTo>
                <a:lnTo>
                  <a:pt x="463" y="949"/>
                </a:lnTo>
                <a:lnTo>
                  <a:pt x="536" y="828"/>
                </a:lnTo>
                <a:lnTo>
                  <a:pt x="609" y="730"/>
                </a:lnTo>
                <a:lnTo>
                  <a:pt x="706" y="633"/>
                </a:lnTo>
                <a:lnTo>
                  <a:pt x="828" y="536"/>
                </a:lnTo>
                <a:lnTo>
                  <a:pt x="998" y="463"/>
                </a:lnTo>
                <a:lnTo>
                  <a:pt x="1168" y="414"/>
                </a:lnTo>
                <a:close/>
                <a:moveTo>
                  <a:pt x="1241" y="14357"/>
                </a:moveTo>
                <a:lnTo>
                  <a:pt x="1266" y="14527"/>
                </a:lnTo>
                <a:lnTo>
                  <a:pt x="1339" y="14770"/>
                </a:lnTo>
                <a:lnTo>
                  <a:pt x="1266" y="14795"/>
                </a:lnTo>
                <a:lnTo>
                  <a:pt x="1193" y="14843"/>
                </a:lnTo>
                <a:lnTo>
                  <a:pt x="1071" y="14624"/>
                </a:lnTo>
                <a:lnTo>
                  <a:pt x="1047" y="14576"/>
                </a:lnTo>
                <a:lnTo>
                  <a:pt x="1241" y="14357"/>
                </a:lnTo>
                <a:close/>
                <a:moveTo>
                  <a:pt x="12970" y="1631"/>
                </a:moveTo>
                <a:lnTo>
                  <a:pt x="12629" y="2093"/>
                </a:lnTo>
                <a:lnTo>
                  <a:pt x="12313" y="2580"/>
                </a:lnTo>
                <a:lnTo>
                  <a:pt x="11996" y="3066"/>
                </a:lnTo>
                <a:lnTo>
                  <a:pt x="11729" y="3577"/>
                </a:lnTo>
                <a:lnTo>
                  <a:pt x="11680" y="3650"/>
                </a:lnTo>
                <a:lnTo>
                  <a:pt x="11680" y="3723"/>
                </a:lnTo>
                <a:lnTo>
                  <a:pt x="11680" y="3772"/>
                </a:lnTo>
                <a:lnTo>
                  <a:pt x="11704" y="3821"/>
                </a:lnTo>
                <a:lnTo>
                  <a:pt x="11802" y="3918"/>
                </a:lnTo>
                <a:lnTo>
                  <a:pt x="11899" y="3967"/>
                </a:lnTo>
                <a:lnTo>
                  <a:pt x="11875" y="4015"/>
                </a:lnTo>
                <a:lnTo>
                  <a:pt x="11899" y="4040"/>
                </a:lnTo>
                <a:lnTo>
                  <a:pt x="11899" y="4064"/>
                </a:lnTo>
                <a:lnTo>
                  <a:pt x="11948" y="4064"/>
                </a:lnTo>
                <a:lnTo>
                  <a:pt x="12215" y="4015"/>
                </a:lnTo>
                <a:lnTo>
                  <a:pt x="12483" y="3918"/>
                </a:lnTo>
                <a:lnTo>
                  <a:pt x="12751" y="3796"/>
                </a:lnTo>
                <a:lnTo>
                  <a:pt x="13018" y="3626"/>
                </a:lnTo>
                <a:lnTo>
                  <a:pt x="13505" y="3261"/>
                </a:lnTo>
                <a:lnTo>
                  <a:pt x="13943" y="2920"/>
                </a:lnTo>
                <a:lnTo>
                  <a:pt x="14722" y="2288"/>
                </a:lnTo>
                <a:lnTo>
                  <a:pt x="14722" y="2288"/>
                </a:lnTo>
                <a:lnTo>
                  <a:pt x="14430" y="2726"/>
                </a:lnTo>
                <a:lnTo>
                  <a:pt x="13675" y="3796"/>
                </a:lnTo>
                <a:lnTo>
                  <a:pt x="12945" y="4891"/>
                </a:lnTo>
                <a:lnTo>
                  <a:pt x="12897" y="4989"/>
                </a:lnTo>
                <a:lnTo>
                  <a:pt x="12921" y="5062"/>
                </a:lnTo>
                <a:lnTo>
                  <a:pt x="12945" y="5135"/>
                </a:lnTo>
                <a:lnTo>
                  <a:pt x="13018" y="5208"/>
                </a:lnTo>
                <a:lnTo>
                  <a:pt x="13091" y="5232"/>
                </a:lnTo>
                <a:lnTo>
                  <a:pt x="13164" y="5256"/>
                </a:lnTo>
                <a:lnTo>
                  <a:pt x="13262" y="5232"/>
                </a:lnTo>
                <a:lnTo>
                  <a:pt x="13335" y="5183"/>
                </a:lnTo>
                <a:lnTo>
                  <a:pt x="13481" y="5135"/>
                </a:lnTo>
                <a:lnTo>
                  <a:pt x="13602" y="5086"/>
                </a:lnTo>
                <a:lnTo>
                  <a:pt x="13846" y="4916"/>
                </a:lnTo>
                <a:lnTo>
                  <a:pt x="14381" y="4575"/>
                </a:lnTo>
                <a:lnTo>
                  <a:pt x="14892" y="4234"/>
                </a:lnTo>
                <a:lnTo>
                  <a:pt x="15476" y="3796"/>
                </a:lnTo>
                <a:lnTo>
                  <a:pt x="16084" y="3358"/>
                </a:lnTo>
                <a:lnTo>
                  <a:pt x="16084" y="3358"/>
                </a:lnTo>
                <a:lnTo>
                  <a:pt x="15646" y="4161"/>
                </a:lnTo>
                <a:lnTo>
                  <a:pt x="15208" y="4964"/>
                </a:lnTo>
                <a:lnTo>
                  <a:pt x="14965" y="5329"/>
                </a:lnTo>
                <a:lnTo>
                  <a:pt x="14697" y="5719"/>
                </a:lnTo>
                <a:lnTo>
                  <a:pt x="14430" y="6084"/>
                </a:lnTo>
                <a:lnTo>
                  <a:pt x="14138" y="6424"/>
                </a:lnTo>
                <a:lnTo>
                  <a:pt x="13967" y="6619"/>
                </a:lnTo>
                <a:lnTo>
                  <a:pt x="13797" y="6814"/>
                </a:lnTo>
                <a:lnTo>
                  <a:pt x="13602" y="6984"/>
                </a:lnTo>
                <a:lnTo>
                  <a:pt x="13383" y="7130"/>
                </a:lnTo>
                <a:lnTo>
                  <a:pt x="13164" y="7276"/>
                </a:lnTo>
                <a:lnTo>
                  <a:pt x="12945" y="7397"/>
                </a:lnTo>
                <a:lnTo>
                  <a:pt x="12702" y="7495"/>
                </a:lnTo>
                <a:lnTo>
                  <a:pt x="12459" y="7568"/>
                </a:lnTo>
                <a:lnTo>
                  <a:pt x="12240" y="7592"/>
                </a:lnTo>
                <a:lnTo>
                  <a:pt x="12021" y="7616"/>
                </a:lnTo>
                <a:lnTo>
                  <a:pt x="11826" y="7592"/>
                </a:lnTo>
                <a:lnTo>
                  <a:pt x="11607" y="7543"/>
                </a:lnTo>
                <a:lnTo>
                  <a:pt x="11242" y="7422"/>
                </a:lnTo>
                <a:lnTo>
                  <a:pt x="10828" y="7276"/>
                </a:lnTo>
                <a:lnTo>
                  <a:pt x="10780" y="7179"/>
                </a:lnTo>
                <a:lnTo>
                  <a:pt x="10682" y="7106"/>
                </a:lnTo>
                <a:lnTo>
                  <a:pt x="10561" y="7106"/>
                </a:lnTo>
                <a:lnTo>
                  <a:pt x="10512" y="7130"/>
                </a:lnTo>
                <a:lnTo>
                  <a:pt x="10463" y="7179"/>
                </a:lnTo>
                <a:lnTo>
                  <a:pt x="9393" y="8492"/>
                </a:lnTo>
                <a:lnTo>
                  <a:pt x="8322" y="9782"/>
                </a:lnTo>
                <a:lnTo>
                  <a:pt x="7227" y="11047"/>
                </a:lnTo>
                <a:lnTo>
                  <a:pt x="6108" y="12313"/>
                </a:lnTo>
                <a:lnTo>
                  <a:pt x="4916" y="13578"/>
                </a:lnTo>
                <a:lnTo>
                  <a:pt x="3723" y="14819"/>
                </a:lnTo>
                <a:lnTo>
                  <a:pt x="3139" y="15427"/>
                </a:lnTo>
                <a:lnTo>
                  <a:pt x="2823" y="15743"/>
                </a:lnTo>
                <a:lnTo>
                  <a:pt x="2507" y="16011"/>
                </a:lnTo>
                <a:lnTo>
                  <a:pt x="2312" y="16133"/>
                </a:lnTo>
                <a:lnTo>
                  <a:pt x="2142" y="16230"/>
                </a:lnTo>
                <a:lnTo>
                  <a:pt x="1947" y="16303"/>
                </a:lnTo>
                <a:lnTo>
                  <a:pt x="1752" y="16352"/>
                </a:lnTo>
                <a:lnTo>
                  <a:pt x="1558" y="16376"/>
                </a:lnTo>
                <a:lnTo>
                  <a:pt x="1363" y="16376"/>
                </a:lnTo>
                <a:lnTo>
                  <a:pt x="1168" y="16303"/>
                </a:lnTo>
                <a:lnTo>
                  <a:pt x="949" y="16230"/>
                </a:lnTo>
                <a:lnTo>
                  <a:pt x="876" y="16206"/>
                </a:lnTo>
                <a:lnTo>
                  <a:pt x="828" y="16206"/>
                </a:lnTo>
                <a:lnTo>
                  <a:pt x="779" y="16011"/>
                </a:lnTo>
                <a:lnTo>
                  <a:pt x="828" y="16060"/>
                </a:lnTo>
                <a:lnTo>
                  <a:pt x="901" y="16084"/>
                </a:lnTo>
                <a:lnTo>
                  <a:pt x="949" y="16084"/>
                </a:lnTo>
                <a:lnTo>
                  <a:pt x="998" y="16035"/>
                </a:lnTo>
                <a:lnTo>
                  <a:pt x="998" y="15962"/>
                </a:lnTo>
                <a:lnTo>
                  <a:pt x="925" y="15792"/>
                </a:lnTo>
                <a:lnTo>
                  <a:pt x="852" y="15646"/>
                </a:lnTo>
                <a:lnTo>
                  <a:pt x="779" y="15476"/>
                </a:lnTo>
                <a:lnTo>
                  <a:pt x="706" y="15330"/>
                </a:lnTo>
                <a:lnTo>
                  <a:pt x="779" y="15087"/>
                </a:lnTo>
                <a:lnTo>
                  <a:pt x="852" y="14892"/>
                </a:lnTo>
                <a:lnTo>
                  <a:pt x="876" y="14989"/>
                </a:lnTo>
                <a:lnTo>
                  <a:pt x="974" y="15257"/>
                </a:lnTo>
                <a:lnTo>
                  <a:pt x="1120" y="15500"/>
                </a:lnTo>
                <a:lnTo>
                  <a:pt x="1168" y="15549"/>
                </a:lnTo>
                <a:lnTo>
                  <a:pt x="1266" y="15646"/>
                </a:lnTo>
                <a:lnTo>
                  <a:pt x="1363" y="15719"/>
                </a:lnTo>
                <a:lnTo>
                  <a:pt x="1509" y="15743"/>
                </a:lnTo>
                <a:lnTo>
                  <a:pt x="1655" y="15768"/>
                </a:lnTo>
                <a:lnTo>
                  <a:pt x="1801" y="15743"/>
                </a:lnTo>
                <a:lnTo>
                  <a:pt x="1947" y="15719"/>
                </a:lnTo>
                <a:lnTo>
                  <a:pt x="2215" y="15646"/>
                </a:lnTo>
                <a:lnTo>
                  <a:pt x="2458" y="15500"/>
                </a:lnTo>
                <a:lnTo>
                  <a:pt x="2677" y="15354"/>
                </a:lnTo>
                <a:lnTo>
                  <a:pt x="2896" y="15184"/>
                </a:lnTo>
                <a:lnTo>
                  <a:pt x="3115" y="15014"/>
                </a:lnTo>
                <a:lnTo>
                  <a:pt x="3553" y="14624"/>
                </a:lnTo>
                <a:lnTo>
                  <a:pt x="3918" y="14259"/>
                </a:lnTo>
                <a:lnTo>
                  <a:pt x="4259" y="13870"/>
                </a:lnTo>
                <a:lnTo>
                  <a:pt x="4599" y="13481"/>
                </a:lnTo>
                <a:lnTo>
                  <a:pt x="4745" y="13262"/>
                </a:lnTo>
                <a:lnTo>
                  <a:pt x="4916" y="13067"/>
                </a:lnTo>
                <a:lnTo>
                  <a:pt x="4989" y="12945"/>
                </a:lnTo>
                <a:lnTo>
                  <a:pt x="5037" y="12824"/>
                </a:lnTo>
                <a:lnTo>
                  <a:pt x="5086" y="12702"/>
                </a:lnTo>
                <a:lnTo>
                  <a:pt x="5086" y="12580"/>
                </a:lnTo>
                <a:lnTo>
                  <a:pt x="5086" y="12532"/>
                </a:lnTo>
                <a:lnTo>
                  <a:pt x="5037" y="12507"/>
                </a:lnTo>
                <a:lnTo>
                  <a:pt x="4964" y="12507"/>
                </a:lnTo>
                <a:lnTo>
                  <a:pt x="4867" y="12580"/>
                </a:lnTo>
                <a:lnTo>
                  <a:pt x="4770" y="12653"/>
                </a:lnTo>
                <a:lnTo>
                  <a:pt x="4599" y="12848"/>
                </a:lnTo>
                <a:lnTo>
                  <a:pt x="4453" y="13067"/>
                </a:lnTo>
                <a:lnTo>
                  <a:pt x="4307" y="13262"/>
                </a:lnTo>
                <a:lnTo>
                  <a:pt x="3942" y="13700"/>
                </a:lnTo>
                <a:lnTo>
                  <a:pt x="3529" y="14089"/>
                </a:lnTo>
                <a:lnTo>
                  <a:pt x="3066" y="14503"/>
                </a:lnTo>
                <a:lnTo>
                  <a:pt x="2604" y="14892"/>
                </a:lnTo>
                <a:lnTo>
                  <a:pt x="2312" y="15111"/>
                </a:lnTo>
                <a:lnTo>
                  <a:pt x="2020" y="15306"/>
                </a:lnTo>
                <a:lnTo>
                  <a:pt x="1898" y="15354"/>
                </a:lnTo>
                <a:lnTo>
                  <a:pt x="1777" y="15379"/>
                </a:lnTo>
                <a:lnTo>
                  <a:pt x="1655" y="15379"/>
                </a:lnTo>
                <a:lnTo>
                  <a:pt x="1558" y="15330"/>
                </a:lnTo>
                <a:lnTo>
                  <a:pt x="1485" y="15281"/>
                </a:lnTo>
                <a:lnTo>
                  <a:pt x="1436" y="15184"/>
                </a:lnTo>
                <a:lnTo>
                  <a:pt x="1460" y="15087"/>
                </a:lnTo>
                <a:lnTo>
                  <a:pt x="1533" y="14941"/>
                </a:lnTo>
                <a:lnTo>
                  <a:pt x="1631" y="14941"/>
                </a:lnTo>
                <a:lnTo>
                  <a:pt x="1704" y="14892"/>
                </a:lnTo>
                <a:lnTo>
                  <a:pt x="1728" y="14819"/>
                </a:lnTo>
                <a:lnTo>
                  <a:pt x="1728" y="14770"/>
                </a:lnTo>
                <a:lnTo>
                  <a:pt x="1704" y="14673"/>
                </a:lnTo>
                <a:lnTo>
                  <a:pt x="1655" y="14551"/>
                </a:lnTo>
                <a:lnTo>
                  <a:pt x="1606" y="14454"/>
                </a:lnTo>
                <a:lnTo>
                  <a:pt x="1509" y="14308"/>
                </a:lnTo>
                <a:lnTo>
                  <a:pt x="1412" y="14162"/>
                </a:lnTo>
                <a:lnTo>
                  <a:pt x="1679" y="13919"/>
                </a:lnTo>
                <a:lnTo>
                  <a:pt x="1801" y="14405"/>
                </a:lnTo>
                <a:lnTo>
                  <a:pt x="1825" y="14478"/>
                </a:lnTo>
                <a:lnTo>
                  <a:pt x="1898" y="14527"/>
                </a:lnTo>
                <a:lnTo>
                  <a:pt x="2020" y="14527"/>
                </a:lnTo>
                <a:lnTo>
                  <a:pt x="2069" y="14503"/>
                </a:lnTo>
                <a:lnTo>
                  <a:pt x="2117" y="14454"/>
                </a:lnTo>
                <a:lnTo>
                  <a:pt x="2142" y="14381"/>
                </a:lnTo>
                <a:lnTo>
                  <a:pt x="2142" y="14308"/>
                </a:lnTo>
                <a:lnTo>
                  <a:pt x="2044" y="13992"/>
                </a:lnTo>
                <a:lnTo>
                  <a:pt x="1923" y="13675"/>
                </a:lnTo>
                <a:lnTo>
                  <a:pt x="2093" y="13529"/>
                </a:lnTo>
                <a:lnTo>
                  <a:pt x="2117" y="13748"/>
                </a:lnTo>
                <a:lnTo>
                  <a:pt x="2117" y="13870"/>
                </a:lnTo>
                <a:lnTo>
                  <a:pt x="2142" y="13967"/>
                </a:lnTo>
                <a:lnTo>
                  <a:pt x="2190" y="14065"/>
                </a:lnTo>
                <a:lnTo>
                  <a:pt x="2239" y="14089"/>
                </a:lnTo>
                <a:lnTo>
                  <a:pt x="2288" y="14113"/>
                </a:lnTo>
                <a:lnTo>
                  <a:pt x="2336" y="14113"/>
                </a:lnTo>
                <a:lnTo>
                  <a:pt x="2385" y="14089"/>
                </a:lnTo>
                <a:lnTo>
                  <a:pt x="2434" y="14016"/>
                </a:lnTo>
                <a:lnTo>
                  <a:pt x="2434" y="13919"/>
                </a:lnTo>
                <a:lnTo>
                  <a:pt x="2385" y="13724"/>
                </a:lnTo>
                <a:lnTo>
                  <a:pt x="2263" y="13359"/>
                </a:lnTo>
                <a:lnTo>
                  <a:pt x="2385" y="13262"/>
                </a:lnTo>
                <a:lnTo>
                  <a:pt x="2458" y="13554"/>
                </a:lnTo>
                <a:lnTo>
                  <a:pt x="2531" y="13846"/>
                </a:lnTo>
                <a:lnTo>
                  <a:pt x="2555" y="13894"/>
                </a:lnTo>
                <a:lnTo>
                  <a:pt x="2580" y="13943"/>
                </a:lnTo>
                <a:lnTo>
                  <a:pt x="2628" y="13967"/>
                </a:lnTo>
                <a:lnTo>
                  <a:pt x="2677" y="13967"/>
                </a:lnTo>
                <a:lnTo>
                  <a:pt x="2774" y="13943"/>
                </a:lnTo>
                <a:lnTo>
                  <a:pt x="2823" y="13919"/>
                </a:lnTo>
                <a:lnTo>
                  <a:pt x="2847" y="13870"/>
                </a:lnTo>
                <a:lnTo>
                  <a:pt x="2872" y="13797"/>
                </a:lnTo>
                <a:lnTo>
                  <a:pt x="2847" y="13748"/>
                </a:lnTo>
                <a:lnTo>
                  <a:pt x="2750" y="13408"/>
                </a:lnTo>
                <a:lnTo>
                  <a:pt x="2604" y="13067"/>
                </a:lnTo>
                <a:lnTo>
                  <a:pt x="2823" y="12848"/>
                </a:lnTo>
                <a:lnTo>
                  <a:pt x="2920" y="13164"/>
                </a:lnTo>
                <a:lnTo>
                  <a:pt x="2969" y="13286"/>
                </a:lnTo>
                <a:lnTo>
                  <a:pt x="3018" y="13383"/>
                </a:lnTo>
                <a:lnTo>
                  <a:pt x="3066" y="13481"/>
                </a:lnTo>
                <a:lnTo>
                  <a:pt x="3115" y="13529"/>
                </a:lnTo>
                <a:lnTo>
                  <a:pt x="3212" y="13529"/>
                </a:lnTo>
                <a:lnTo>
                  <a:pt x="3237" y="13505"/>
                </a:lnTo>
                <a:lnTo>
                  <a:pt x="3261" y="13456"/>
                </a:lnTo>
                <a:lnTo>
                  <a:pt x="3285" y="13408"/>
                </a:lnTo>
                <a:lnTo>
                  <a:pt x="3261" y="13310"/>
                </a:lnTo>
                <a:lnTo>
                  <a:pt x="3188" y="13116"/>
                </a:lnTo>
                <a:lnTo>
                  <a:pt x="3091" y="12921"/>
                </a:lnTo>
                <a:lnTo>
                  <a:pt x="2969" y="12726"/>
                </a:lnTo>
                <a:lnTo>
                  <a:pt x="3261" y="12459"/>
                </a:lnTo>
                <a:lnTo>
                  <a:pt x="3285" y="12678"/>
                </a:lnTo>
                <a:lnTo>
                  <a:pt x="3334" y="12897"/>
                </a:lnTo>
                <a:lnTo>
                  <a:pt x="3383" y="12994"/>
                </a:lnTo>
                <a:lnTo>
                  <a:pt x="3480" y="13067"/>
                </a:lnTo>
                <a:lnTo>
                  <a:pt x="3529" y="13067"/>
                </a:lnTo>
                <a:lnTo>
                  <a:pt x="3577" y="13043"/>
                </a:lnTo>
                <a:lnTo>
                  <a:pt x="3626" y="12945"/>
                </a:lnTo>
                <a:lnTo>
                  <a:pt x="3626" y="12848"/>
                </a:lnTo>
                <a:lnTo>
                  <a:pt x="3577" y="12678"/>
                </a:lnTo>
                <a:lnTo>
                  <a:pt x="3529" y="12483"/>
                </a:lnTo>
                <a:lnTo>
                  <a:pt x="3431" y="12288"/>
                </a:lnTo>
                <a:lnTo>
                  <a:pt x="3650" y="12094"/>
                </a:lnTo>
                <a:lnTo>
                  <a:pt x="3699" y="12313"/>
                </a:lnTo>
                <a:lnTo>
                  <a:pt x="3748" y="12483"/>
                </a:lnTo>
                <a:lnTo>
                  <a:pt x="3796" y="12556"/>
                </a:lnTo>
                <a:lnTo>
                  <a:pt x="3845" y="12605"/>
                </a:lnTo>
                <a:lnTo>
                  <a:pt x="3942" y="12605"/>
                </a:lnTo>
                <a:lnTo>
                  <a:pt x="4015" y="12580"/>
                </a:lnTo>
                <a:lnTo>
                  <a:pt x="4040" y="12532"/>
                </a:lnTo>
                <a:lnTo>
                  <a:pt x="4064" y="12483"/>
                </a:lnTo>
                <a:lnTo>
                  <a:pt x="4064" y="12410"/>
                </a:lnTo>
                <a:lnTo>
                  <a:pt x="4015" y="12142"/>
                </a:lnTo>
                <a:lnTo>
                  <a:pt x="3967" y="11996"/>
                </a:lnTo>
                <a:lnTo>
                  <a:pt x="3894" y="11875"/>
                </a:lnTo>
                <a:lnTo>
                  <a:pt x="4161" y="11607"/>
                </a:lnTo>
                <a:lnTo>
                  <a:pt x="4210" y="11729"/>
                </a:lnTo>
                <a:lnTo>
                  <a:pt x="4283" y="11923"/>
                </a:lnTo>
                <a:lnTo>
                  <a:pt x="4332" y="11996"/>
                </a:lnTo>
                <a:lnTo>
                  <a:pt x="4380" y="12021"/>
                </a:lnTo>
                <a:lnTo>
                  <a:pt x="4429" y="12045"/>
                </a:lnTo>
                <a:lnTo>
                  <a:pt x="4478" y="12045"/>
                </a:lnTo>
                <a:lnTo>
                  <a:pt x="4526" y="11996"/>
                </a:lnTo>
                <a:lnTo>
                  <a:pt x="4551" y="11923"/>
                </a:lnTo>
                <a:lnTo>
                  <a:pt x="4551" y="11826"/>
                </a:lnTo>
                <a:lnTo>
                  <a:pt x="4478" y="11680"/>
                </a:lnTo>
                <a:lnTo>
                  <a:pt x="4356" y="11437"/>
                </a:lnTo>
                <a:lnTo>
                  <a:pt x="4405" y="11388"/>
                </a:lnTo>
                <a:lnTo>
                  <a:pt x="4672" y="11169"/>
                </a:lnTo>
                <a:lnTo>
                  <a:pt x="4745" y="11364"/>
                </a:lnTo>
                <a:lnTo>
                  <a:pt x="4818" y="11607"/>
                </a:lnTo>
                <a:lnTo>
                  <a:pt x="4867" y="11729"/>
                </a:lnTo>
                <a:lnTo>
                  <a:pt x="4916" y="11777"/>
                </a:lnTo>
                <a:lnTo>
                  <a:pt x="4964" y="11826"/>
                </a:lnTo>
                <a:lnTo>
                  <a:pt x="5013" y="11826"/>
                </a:lnTo>
                <a:lnTo>
                  <a:pt x="5037" y="11802"/>
                </a:lnTo>
                <a:lnTo>
                  <a:pt x="5062" y="11729"/>
                </a:lnTo>
                <a:lnTo>
                  <a:pt x="5086" y="11680"/>
                </a:lnTo>
                <a:lnTo>
                  <a:pt x="5062" y="11558"/>
                </a:lnTo>
                <a:lnTo>
                  <a:pt x="4964" y="11339"/>
                </a:lnTo>
                <a:lnTo>
                  <a:pt x="4794" y="11023"/>
                </a:lnTo>
                <a:lnTo>
                  <a:pt x="5135" y="10731"/>
                </a:lnTo>
                <a:lnTo>
                  <a:pt x="5135" y="10755"/>
                </a:lnTo>
                <a:lnTo>
                  <a:pt x="5208" y="10950"/>
                </a:lnTo>
                <a:lnTo>
                  <a:pt x="5281" y="11145"/>
                </a:lnTo>
                <a:lnTo>
                  <a:pt x="5329" y="11218"/>
                </a:lnTo>
                <a:lnTo>
                  <a:pt x="5378" y="11242"/>
                </a:lnTo>
                <a:lnTo>
                  <a:pt x="5427" y="11242"/>
                </a:lnTo>
                <a:lnTo>
                  <a:pt x="5475" y="11218"/>
                </a:lnTo>
                <a:lnTo>
                  <a:pt x="5524" y="11193"/>
                </a:lnTo>
                <a:lnTo>
                  <a:pt x="5573" y="11145"/>
                </a:lnTo>
                <a:lnTo>
                  <a:pt x="5597" y="11096"/>
                </a:lnTo>
                <a:lnTo>
                  <a:pt x="5597" y="11023"/>
                </a:lnTo>
                <a:lnTo>
                  <a:pt x="5524" y="10828"/>
                </a:lnTo>
                <a:lnTo>
                  <a:pt x="5475" y="10658"/>
                </a:lnTo>
                <a:lnTo>
                  <a:pt x="5378" y="10488"/>
                </a:lnTo>
                <a:lnTo>
                  <a:pt x="5670" y="10244"/>
                </a:lnTo>
                <a:lnTo>
                  <a:pt x="5670" y="10366"/>
                </a:lnTo>
                <a:lnTo>
                  <a:pt x="5694" y="10512"/>
                </a:lnTo>
                <a:lnTo>
                  <a:pt x="5743" y="10707"/>
                </a:lnTo>
                <a:lnTo>
                  <a:pt x="5792" y="10780"/>
                </a:lnTo>
                <a:lnTo>
                  <a:pt x="5816" y="10804"/>
                </a:lnTo>
                <a:lnTo>
                  <a:pt x="5865" y="10828"/>
                </a:lnTo>
                <a:lnTo>
                  <a:pt x="5913" y="10828"/>
                </a:lnTo>
                <a:lnTo>
                  <a:pt x="5938" y="10804"/>
                </a:lnTo>
                <a:lnTo>
                  <a:pt x="5986" y="10731"/>
                </a:lnTo>
                <a:lnTo>
                  <a:pt x="5986" y="10658"/>
                </a:lnTo>
                <a:lnTo>
                  <a:pt x="5938" y="10488"/>
                </a:lnTo>
                <a:lnTo>
                  <a:pt x="5865" y="10293"/>
                </a:lnTo>
                <a:lnTo>
                  <a:pt x="5767" y="10123"/>
                </a:lnTo>
                <a:lnTo>
                  <a:pt x="5986" y="9928"/>
                </a:lnTo>
                <a:lnTo>
                  <a:pt x="6011" y="10050"/>
                </a:lnTo>
                <a:lnTo>
                  <a:pt x="6035" y="10147"/>
                </a:lnTo>
                <a:lnTo>
                  <a:pt x="6108" y="10244"/>
                </a:lnTo>
                <a:lnTo>
                  <a:pt x="6181" y="10317"/>
                </a:lnTo>
                <a:lnTo>
                  <a:pt x="6230" y="10366"/>
                </a:lnTo>
                <a:lnTo>
                  <a:pt x="6303" y="10366"/>
                </a:lnTo>
                <a:lnTo>
                  <a:pt x="6376" y="10317"/>
                </a:lnTo>
                <a:lnTo>
                  <a:pt x="6400" y="10269"/>
                </a:lnTo>
                <a:lnTo>
                  <a:pt x="6400" y="10220"/>
                </a:lnTo>
                <a:lnTo>
                  <a:pt x="6376" y="10171"/>
                </a:lnTo>
                <a:lnTo>
                  <a:pt x="6327" y="10074"/>
                </a:lnTo>
                <a:lnTo>
                  <a:pt x="6205" y="9952"/>
                </a:lnTo>
                <a:lnTo>
                  <a:pt x="6084" y="9855"/>
                </a:lnTo>
                <a:lnTo>
                  <a:pt x="6376" y="9587"/>
                </a:lnTo>
                <a:lnTo>
                  <a:pt x="6400" y="9758"/>
                </a:lnTo>
                <a:lnTo>
                  <a:pt x="6449" y="9952"/>
                </a:lnTo>
                <a:lnTo>
                  <a:pt x="6473" y="10025"/>
                </a:lnTo>
                <a:lnTo>
                  <a:pt x="6522" y="10050"/>
                </a:lnTo>
                <a:lnTo>
                  <a:pt x="6595" y="10074"/>
                </a:lnTo>
                <a:lnTo>
                  <a:pt x="6643" y="10074"/>
                </a:lnTo>
                <a:lnTo>
                  <a:pt x="6716" y="10025"/>
                </a:lnTo>
                <a:lnTo>
                  <a:pt x="6741" y="10001"/>
                </a:lnTo>
                <a:lnTo>
                  <a:pt x="6765" y="9928"/>
                </a:lnTo>
                <a:lnTo>
                  <a:pt x="6765" y="9855"/>
                </a:lnTo>
                <a:lnTo>
                  <a:pt x="6692" y="9612"/>
                </a:lnTo>
                <a:lnTo>
                  <a:pt x="6643" y="9490"/>
                </a:lnTo>
                <a:lnTo>
                  <a:pt x="6595" y="9393"/>
                </a:lnTo>
                <a:lnTo>
                  <a:pt x="6765" y="9222"/>
                </a:lnTo>
                <a:lnTo>
                  <a:pt x="6814" y="9417"/>
                </a:lnTo>
                <a:lnTo>
                  <a:pt x="6887" y="9587"/>
                </a:lnTo>
                <a:lnTo>
                  <a:pt x="6911" y="9636"/>
                </a:lnTo>
                <a:lnTo>
                  <a:pt x="6960" y="9660"/>
                </a:lnTo>
                <a:lnTo>
                  <a:pt x="7033" y="9660"/>
                </a:lnTo>
                <a:lnTo>
                  <a:pt x="7081" y="9636"/>
                </a:lnTo>
                <a:lnTo>
                  <a:pt x="7130" y="9612"/>
                </a:lnTo>
                <a:lnTo>
                  <a:pt x="7179" y="9563"/>
                </a:lnTo>
                <a:lnTo>
                  <a:pt x="7179" y="9514"/>
                </a:lnTo>
                <a:lnTo>
                  <a:pt x="7179" y="9441"/>
                </a:lnTo>
                <a:lnTo>
                  <a:pt x="7057" y="9174"/>
                </a:lnTo>
                <a:lnTo>
                  <a:pt x="6984" y="9003"/>
                </a:lnTo>
                <a:lnTo>
                  <a:pt x="7106" y="8906"/>
                </a:lnTo>
                <a:lnTo>
                  <a:pt x="7106" y="8955"/>
                </a:lnTo>
                <a:lnTo>
                  <a:pt x="7106" y="9125"/>
                </a:lnTo>
                <a:lnTo>
                  <a:pt x="7130" y="9198"/>
                </a:lnTo>
                <a:lnTo>
                  <a:pt x="7179" y="9271"/>
                </a:lnTo>
                <a:lnTo>
                  <a:pt x="7227" y="9271"/>
                </a:lnTo>
                <a:lnTo>
                  <a:pt x="7276" y="9247"/>
                </a:lnTo>
                <a:lnTo>
                  <a:pt x="7325" y="9198"/>
                </a:lnTo>
                <a:lnTo>
                  <a:pt x="7349" y="9125"/>
                </a:lnTo>
                <a:lnTo>
                  <a:pt x="7325" y="8955"/>
                </a:lnTo>
                <a:lnTo>
                  <a:pt x="7276" y="8736"/>
                </a:lnTo>
                <a:lnTo>
                  <a:pt x="7519" y="8517"/>
                </a:lnTo>
                <a:lnTo>
                  <a:pt x="7544" y="8638"/>
                </a:lnTo>
                <a:lnTo>
                  <a:pt x="7617" y="8760"/>
                </a:lnTo>
                <a:lnTo>
                  <a:pt x="7665" y="8784"/>
                </a:lnTo>
                <a:lnTo>
                  <a:pt x="7714" y="8784"/>
                </a:lnTo>
                <a:lnTo>
                  <a:pt x="7763" y="8736"/>
                </a:lnTo>
                <a:lnTo>
                  <a:pt x="7787" y="8687"/>
                </a:lnTo>
                <a:lnTo>
                  <a:pt x="7763" y="8638"/>
                </a:lnTo>
                <a:lnTo>
                  <a:pt x="7738" y="8590"/>
                </a:lnTo>
                <a:lnTo>
                  <a:pt x="7690" y="8492"/>
                </a:lnTo>
                <a:lnTo>
                  <a:pt x="7641" y="8419"/>
                </a:lnTo>
                <a:lnTo>
                  <a:pt x="7884" y="8176"/>
                </a:lnTo>
                <a:lnTo>
                  <a:pt x="7909" y="8298"/>
                </a:lnTo>
                <a:lnTo>
                  <a:pt x="7933" y="8419"/>
                </a:lnTo>
                <a:lnTo>
                  <a:pt x="7957" y="8468"/>
                </a:lnTo>
                <a:lnTo>
                  <a:pt x="8006" y="8517"/>
                </a:lnTo>
                <a:lnTo>
                  <a:pt x="8152" y="8517"/>
                </a:lnTo>
                <a:lnTo>
                  <a:pt x="8201" y="8492"/>
                </a:lnTo>
                <a:lnTo>
                  <a:pt x="8225" y="8444"/>
                </a:lnTo>
                <a:lnTo>
                  <a:pt x="8249" y="8371"/>
                </a:lnTo>
                <a:lnTo>
                  <a:pt x="8201" y="8152"/>
                </a:lnTo>
                <a:lnTo>
                  <a:pt x="8128" y="7957"/>
                </a:lnTo>
                <a:lnTo>
                  <a:pt x="8468" y="7641"/>
                </a:lnTo>
                <a:lnTo>
                  <a:pt x="8444" y="7762"/>
                </a:lnTo>
                <a:lnTo>
                  <a:pt x="8444" y="7884"/>
                </a:lnTo>
                <a:lnTo>
                  <a:pt x="8493" y="7981"/>
                </a:lnTo>
                <a:lnTo>
                  <a:pt x="8517" y="8030"/>
                </a:lnTo>
                <a:lnTo>
                  <a:pt x="8566" y="8054"/>
                </a:lnTo>
                <a:lnTo>
                  <a:pt x="8590" y="8054"/>
                </a:lnTo>
                <a:lnTo>
                  <a:pt x="8614" y="8030"/>
                </a:lnTo>
                <a:lnTo>
                  <a:pt x="8639" y="7981"/>
                </a:lnTo>
                <a:lnTo>
                  <a:pt x="8639" y="7933"/>
                </a:lnTo>
                <a:lnTo>
                  <a:pt x="8614" y="7835"/>
                </a:lnTo>
                <a:lnTo>
                  <a:pt x="8566" y="7714"/>
                </a:lnTo>
                <a:lnTo>
                  <a:pt x="8541" y="7568"/>
                </a:lnTo>
                <a:lnTo>
                  <a:pt x="9125" y="7033"/>
                </a:lnTo>
                <a:lnTo>
                  <a:pt x="9125" y="7179"/>
                </a:lnTo>
                <a:lnTo>
                  <a:pt x="9149" y="7325"/>
                </a:lnTo>
                <a:lnTo>
                  <a:pt x="9198" y="7373"/>
                </a:lnTo>
                <a:lnTo>
                  <a:pt x="9222" y="7397"/>
                </a:lnTo>
                <a:lnTo>
                  <a:pt x="9271" y="7422"/>
                </a:lnTo>
                <a:lnTo>
                  <a:pt x="9320" y="7397"/>
                </a:lnTo>
                <a:lnTo>
                  <a:pt x="9368" y="7397"/>
                </a:lnTo>
                <a:lnTo>
                  <a:pt x="9393" y="7349"/>
                </a:lnTo>
                <a:lnTo>
                  <a:pt x="9417" y="7300"/>
                </a:lnTo>
                <a:lnTo>
                  <a:pt x="9417" y="7252"/>
                </a:lnTo>
                <a:lnTo>
                  <a:pt x="9393" y="7154"/>
                </a:lnTo>
                <a:lnTo>
                  <a:pt x="9393" y="7033"/>
                </a:lnTo>
                <a:lnTo>
                  <a:pt x="9417" y="6935"/>
                </a:lnTo>
                <a:lnTo>
                  <a:pt x="9417" y="6838"/>
                </a:lnTo>
                <a:lnTo>
                  <a:pt x="9393" y="6789"/>
                </a:lnTo>
                <a:lnTo>
                  <a:pt x="9466" y="6716"/>
                </a:lnTo>
                <a:lnTo>
                  <a:pt x="9490" y="6838"/>
                </a:lnTo>
                <a:lnTo>
                  <a:pt x="9514" y="6960"/>
                </a:lnTo>
                <a:lnTo>
                  <a:pt x="9539" y="7008"/>
                </a:lnTo>
                <a:lnTo>
                  <a:pt x="9587" y="7033"/>
                </a:lnTo>
                <a:lnTo>
                  <a:pt x="9636" y="7057"/>
                </a:lnTo>
                <a:lnTo>
                  <a:pt x="9660" y="7057"/>
                </a:lnTo>
                <a:lnTo>
                  <a:pt x="9709" y="7033"/>
                </a:lnTo>
                <a:lnTo>
                  <a:pt x="9733" y="7008"/>
                </a:lnTo>
                <a:lnTo>
                  <a:pt x="9782" y="6984"/>
                </a:lnTo>
                <a:lnTo>
                  <a:pt x="9782" y="6935"/>
                </a:lnTo>
                <a:lnTo>
                  <a:pt x="9782" y="6741"/>
                </a:lnTo>
                <a:lnTo>
                  <a:pt x="9733" y="6619"/>
                </a:lnTo>
                <a:lnTo>
                  <a:pt x="9709" y="6522"/>
                </a:lnTo>
                <a:lnTo>
                  <a:pt x="9831" y="6376"/>
                </a:lnTo>
                <a:lnTo>
                  <a:pt x="9879" y="6327"/>
                </a:lnTo>
                <a:lnTo>
                  <a:pt x="9904" y="6278"/>
                </a:lnTo>
                <a:lnTo>
                  <a:pt x="9904" y="6205"/>
                </a:lnTo>
                <a:lnTo>
                  <a:pt x="9928" y="6132"/>
                </a:lnTo>
                <a:lnTo>
                  <a:pt x="9952" y="6059"/>
                </a:lnTo>
                <a:lnTo>
                  <a:pt x="9855" y="5670"/>
                </a:lnTo>
                <a:lnTo>
                  <a:pt x="9831" y="5475"/>
                </a:lnTo>
                <a:lnTo>
                  <a:pt x="9806" y="5281"/>
                </a:lnTo>
                <a:lnTo>
                  <a:pt x="9806" y="5037"/>
                </a:lnTo>
                <a:lnTo>
                  <a:pt x="9855" y="4794"/>
                </a:lnTo>
                <a:lnTo>
                  <a:pt x="9904" y="4575"/>
                </a:lnTo>
                <a:lnTo>
                  <a:pt x="9977" y="4332"/>
                </a:lnTo>
                <a:lnTo>
                  <a:pt x="10074" y="4088"/>
                </a:lnTo>
                <a:lnTo>
                  <a:pt x="10196" y="3869"/>
                </a:lnTo>
                <a:lnTo>
                  <a:pt x="10317" y="3650"/>
                </a:lnTo>
                <a:lnTo>
                  <a:pt x="10488" y="3456"/>
                </a:lnTo>
                <a:lnTo>
                  <a:pt x="10658" y="3261"/>
                </a:lnTo>
                <a:lnTo>
                  <a:pt x="10853" y="3091"/>
                </a:lnTo>
                <a:lnTo>
                  <a:pt x="11242" y="2750"/>
                </a:lnTo>
                <a:lnTo>
                  <a:pt x="11680" y="2458"/>
                </a:lnTo>
                <a:lnTo>
                  <a:pt x="12094" y="2166"/>
                </a:lnTo>
                <a:lnTo>
                  <a:pt x="12970" y="1631"/>
                </a:lnTo>
                <a:close/>
                <a:moveTo>
                  <a:pt x="10755" y="11631"/>
                </a:moveTo>
                <a:lnTo>
                  <a:pt x="10755" y="11680"/>
                </a:lnTo>
                <a:lnTo>
                  <a:pt x="10853" y="11850"/>
                </a:lnTo>
                <a:lnTo>
                  <a:pt x="10974" y="12021"/>
                </a:lnTo>
                <a:lnTo>
                  <a:pt x="11266" y="12361"/>
                </a:lnTo>
                <a:lnTo>
                  <a:pt x="11875" y="12970"/>
                </a:lnTo>
                <a:lnTo>
                  <a:pt x="13286" y="14503"/>
                </a:lnTo>
                <a:lnTo>
                  <a:pt x="13943" y="15184"/>
                </a:lnTo>
                <a:lnTo>
                  <a:pt x="14259" y="15549"/>
                </a:lnTo>
                <a:lnTo>
                  <a:pt x="14430" y="15719"/>
                </a:lnTo>
                <a:lnTo>
                  <a:pt x="14503" y="15792"/>
                </a:lnTo>
                <a:lnTo>
                  <a:pt x="14600" y="15841"/>
                </a:lnTo>
                <a:lnTo>
                  <a:pt x="14916" y="16035"/>
                </a:lnTo>
                <a:lnTo>
                  <a:pt x="15208" y="16206"/>
                </a:lnTo>
                <a:lnTo>
                  <a:pt x="15354" y="16279"/>
                </a:lnTo>
                <a:lnTo>
                  <a:pt x="15500" y="16352"/>
                </a:lnTo>
                <a:lnTo>
                  <a:pt x="15671" y="16376"/>
                </a:lnTo>
                <a:lnTo>
                  <a:pt x="15890" y="16376"/>
                </a:lnTo>
                <a:lnTo>
                  <a:pt x="15914" y="16352"/>
                </a:lnTo>
                <a:lnTo>
                  <a:pt x="15938" y="16279"/>
                </a:lnTo>
                <a:lnTo>
                  <a:pt x="15914" y="16230"/>
                </a:lnTo>
                <a:lnTo>
                  <a:pt x="15890" y="16206"/>
                </a:lnTo>
                <a:lnTo>
                  <a:pt x="15865" y="16206"/>
                </a:lnTo>
                <a:lnTo>
                  <a:pt x="15622" y="16157"/>
                </a:lnTo>
                <a:lnTo>
                  <a:pt x="15403" y="16084"/>
                </a:lnTo>
                <a:lnTo>
                  <a:pt x="15233" y="15987"/>
                </a:lnTo>
                <a:lnTo>
                  <a:pt x="15062" y="15865"/>
                </a:lnTo>
                <a:lnTo>
                  <a:pt x="14892" y="15743"/>
                </a:lnTo>
                <a:lnTo>
                  <a:pt x="14746" y="15573"/>
                </a:lnTo>
                <a:lnTo>
                  <a:pt x="14454" y="15233"/>
                </a:lnTo>
                <a:lnTo>
                  <a:pt x="13846" y="14624"/>
                </a:lnTo>
                <a:lnTo>
                  <a:pt x="13262" y="14016"/>
                </a:lnTo>
                <a:lnTo>
                  <a:pt x="12045" y="12799"/>
                </a:lnTo>
                <a:lnTo>
                  <a:pt x="11461" y="12167"/>
                </a:lnTo>
                <a:lnTo>
                  <a:pt x="11145" y="11875"/>
                </a:lnTo>
                <a:lnTo>
                  <a:pt x="10974" y="11729"/>
                </a:lnTo>
                <a:lnTo>
                  <a:pt x="10804" y="11631"/>
                </a:lnTo>
                <a:close/>
                <a:moveTo>
                  <a:pt x="9904" y="8638"/>
                </a:moveTo>
                <a:lnTo>
                  <a:pt x="10123" y="8882"/>
                </a:lnTo>
                <a:lnTo>
                  <a:pt x="9977" y="9003"/>
                </a:lnTo>
                <a:lnTo>
                  <a:pt x="9709" y="9271"/>
                </a:lnTo>
                <a:lnTo>
                  <a:pt x="9587" y="9417"/>
                </a:lnTo>
                <a:lnTo>
                  <a:pt x="9466" y="9587"/>
                </a:lnTo>
                <a:lnTo>
                  <a:pt x="9466" y="9612"/>
                </a:lnTo>
                <a:lnTo>
                  <a:pt x="9490" y="9660"/>
                </a:lnTo>
                <a:lnTo>
                  <a:pt x="9539" y="9660"/>
                </a:lnTo>
                <a:lnTo>
                  <a:pt x="9685" y="9612"/>
                </a:lnTo>
                <a:lnTo>
                  <a:pt x="9831" y="9539"/>
                </a:lnTo>
                <a:lnTo>
                  <a:pt x="10098" y="9320"/>
                </a:lnTo>
                <a:lnTo>
                  <a:pt x="10366" y="9101"/>
                </a:lnTo>
                <a:lnTo>
                  <a:pt x="10536" y="9247"/>
                </a:lnTo>
                <a:lnTo>
                  <a:pt x="10244" y="9466"/>
                </a:lnTo>
                <a:lnTo>
                  <a:pt x="10025" y="9636"/>
                </a:lnTo>
                <a:lnTo>
                  <a:pt x="9928" y="9733"/>
                </a:lnTo>
                <a:lnTo>
                  <a:pt x="9831" y="9855"/>
                </a:lnTo>
                <a:lnTo>
                  <a:pt x="9831" y="9928"/>
                </a:lnTo>
                <a:lnTo>
                  <a:pt x="9855" y="9977"/>
                </a:lnTo>
                <a:lnTo>
                  <a:pt x="9904" y="10025"/>
                </a:lnTo>
                <a:lnTo>
                  <a:pt x="9977" y="10025"/>
                </a:lnTo>
                <a:lnTo>
                  <a:pt x="10098" y="9977"/>
                </a:lnTo>
                <a:lnTo>
                  <a:pt x="10196" y="9904"/>
                </a:lnTo>
                <a:lnTo>
                  <a:pt x="10390" y="9758"/>
                </a:lnTo>
                <a:lnTo>
                  <a:pt x="10780" y="9490"/>
                </a:lnTo>
                <a:lnTo>
                  <a:pt x="10950" y="9660"/>
                </a:lnTo>
                <a:lnTo>
                  <a:pt x="10780" y="9733"/>
                </a:lnTo>
                <a:lnTo>
                  <a:pt x="10609" y="9855"/>
                </a:lnTo>
                <a:lnTo>
                  <a:pt x="10390" y="10001"/>
                </a:lnTo>
                <a:lnTo>
                  <a:pt x="10293" y="10098"/>
                </a:lnTo>
                <a:lnTo>
                  <a:pt x="10220" y="10220"/>
                </a:lnTo>
                <a:lnTo>
                  <a:pt x="10220" y="10269"/>
                </a:lnTo>
                <a:lnTo>
                  <a:pt x="10244" y="10293"/>
                </a:lnTo>
                <a:lnTo>
                  <a:pt x="10293" y="10317"/>
                </a:lnTo>
                <a:lnTo>
                  <a:pt x="10439" y="10317"/>
                </a:lnTo>
                <a:lnTo>
                  <a:pt x="10585" y="10244"/>
                </a:lnTo>
                <a:lnTo>
                  <a:pt x="10828" y="10074"/>
                </a:lnTo>
                <a:lnTo>
                  <a:pt x="10999" y="9977"/>
                </a:lnTo>
                <a:lnTo>
                  <a:pt x="11072" y="9904"/>
                </a:lnTo>
                <a:lnTo>
                  <a:pt x="11145" y="9831"/>
                </a:lnTo>
                <a:lnTo>
                  <a:pt x="11364" y="10025"/>
                </a:lnTo>
                <a:lnTo>
                  <a:pt x="11193" y="10123"/>
                </a:lnTo>
                <a:lnTo>
                  <a:pt x="11072" y="10244"/>
                </a:lnTo>
                <a:lnTo>
                  <a:pt x="10974" y="10342"/>
                </a:lnTo>
                <a:lnTo>
                  <a:pt x="10901" y="10439"/>
                </a:lnTo>
                <a:lnTo>
                  <a:pt x="10853" y="10561"/>
                </a:lnTo>
                <a:lnTo>
                  <a:pt x="10853" y="10634"/>
                </a:lnTo>
                <a:lnTo>
                  <a:pt x="10853" y="10682"/>
                </a:lnTo>
                <a:lnTo>
                  <a:pt x="10877" y="10707"/>
                </a:lnTo>
                <a:lnTo>
                  <a:pt x="10974" y="10682"/>
                </a:lnTo>
                <a:lnTo>
                  <a:pt x="11072" y="10634"/>
                </a:lnTo>
                <a:lnTo>
                  <a:pt x="11218" y="10536"/>
                </a:lnTo>
                <a:lnTo>
                  <a:pt x="11437" y="10366"/>
                </a:lnTo>
                <a:lnTo>
                  <a:pt x="11607" y="10269"/>
                </a:lnTo>
                <a:lnTo>
                  <a:pt x="11753" y="10415"/>
                </a:lnTo>
                <a:lnTo>
                  <a:pt x="11656" y="10488"/>
                </a:lnTo>
                <a:lnTo>
                  <a:pt x="11364" y="10731"/>
                </a:lnTo>
                <a:lnTo>
                  <a:pt x="11242" y="10877"/>
                </a:lnTo>
                <a:lnTo>
                  <a:pt x="11218" y="10950"/>
                </a:lnTo>
                <a:lnTo>
                  <a:pt x="11169" y="11023"/>
                </a:lnTo>
                <a:lnTo>
                  <a:pt x="11193" y="11072"/>
                </a:lnTo>
                <a:lnTo>
                  <a:pt x="11242" y="11096"/>
                </a:lnTo>
                <a:lnTo>
                  <a:pt x="11388" y="11047"/>
                </a:lnTo>
                <a:lnTo>
                  <a:pt x="11510" y="10974"/>
                </a:lnTo>
                <a:lnTo>
                  <a:pt x="11777" y="10780"/>
                </a:lnTo>
                <a:lnTo>
                  <a:pt x="11972" y="10634"/>
                </a:lnTo>
                <a:lnTo>
                  <a:pt x="12191" y="10828"/>
                </a:lnTo>
                <a:lnTo>
                  <a:pt x="12069" y="10926"/>
                </a:lnTo>
                <a:lnTo>
                  <a:pt x="11923" y="11023"/>
                </a:lnTo>
                <a:lnTo>
                  <a:pt x="11777" y="11169"/>
                </a:lnTo>
                <a:lnTo>
                  <a:pt x="11729" y="11242"/>
                </a:lnTo>
                <a:lnTo>
                  <a:pt x="11680" y="11315"/>
                </a:lnTo>
                <a:lnTo>
                  <a:pt x="11656" y="11388"/>
                </a:lnTo>
                <a:lnTo>
                  <a:pt x="11656" y="11485"/>
                </a:lnTo>
                <a:lnTo>
                  <a:pt x="11680" y="11534"/>
                </a:lnTo>
                <a:lnTo>
                  <a:pt x="11704" y="11558"/>
                </a:lnTo>
                <a:lnTo>
                  <a:pt x="11729" y="11558"/>
                </a:lnTo>
                <a:lnTo>
                  <a:pt x="11826" y="11534"/>
                </a:lnTo>
                <a:lnTo>
                  <a:pt x="11899" y="11510"/>
                </a:lnTo>
                <a:lnTo>
                  <a:pt x="12021" y="11412"/>
                </a:lnTo>
                <a:lnTo>
                  <a:pt x="12288" y="11193"/>
                </a:lnTo>
                <a:lnTo>
                  <a:pt x="12459" y="11072"/>
                </a:lnTo>
                <a:lnTo>
                  <a:pt x="12726" y="11315"/>
                </a:lnTo>
                <a:lnTo>
                  <a:pt x="12483" y="11534"/>
                </a:lnTo>
                <a:lnTo>
                  <a:pt x="12361" y="11656"/>
                </a:lnTo>
                <a:lnTo>
                  <a:pt x="12264" y="11777"/>
                </a:lnTo>
                <a:lnTo>
                  <a:pt x="12264" y="11826"/>
                </a:lnTo>
                <a:lnTo>
                  <a:pt x="12264" y="11850"/>
                </a:lnTo>
                <a:lnTo>
                  <a:pt x="12288" y="11948"/>
                </a:lnTo>
                <a:lnTo>
                  <a:pt x="12361" y="11972"/>
                </a:lnTo>
                <a:lnTo>
                  <a:pt x="12459" y="11972"/>
                </a:lnTo>
                <a:lnTo>
                  <a:pt x="12605" y="11875"/>
                </a:lnTo>
                <a:lnTo>
                  <a:pt x="12726" y="11777"/>
                </a:lnTo>
                <a:lnTo>
                  <a:pt x="12970" y="11558"/>
                </a:lnTo>
                <a:lnTo>
                  <a:pt x="12970" y="11534"/>
                </a:lnTo>
                <a:lnTo>
                  <a:pt x="13262" y="11802"/>
                </a:lnTo>
                <a:lnTo>
                  <a:pt x="13116" y="11923"/>
                </a:lnTo>
                <a:lnTo>
                  <a:pt x="12994" y="12021"/>
                </a:lnTo>
                <a:lnTo>
                  <a:pt x="12872" y="12142"/>
                </a:lnTo>
                <a:lnTo>
                  <a:pt x="12799" y="12288"/>
                </a:lnTo>
                <a:lnTo>
                  <a:pt x="12775" y="12361"/>
                </a:lnTo>
                <a:lnTo>
                  <a:pt x="12775" y="12434"/>
                </a:lnTo>
                <a:lnTo>
                  <a:pt x="12799" y="12507"/>
                </a:lnTo>
                <a:lnTo>
                  <a:pt x="12824" y="12532"/>
                </a:lnTo>
                <a:lnTo>
                  <a:pt x="12872" y="12532"/>
                </a:lnTo>
                <a:lnTo>
                  <a:pt x="12994" y="12483"/>
                </a:lnTo>
                <a:lnTo>
                  <a:pt x="13116" y="12434"/>
                </a:lnTo>
                <a:lnTo>
                  <a:pt x="13310" y="12264"/>
                </a:lnTo>
                <a:lnTo>
                  <a:pt x="13554" y="12094"/>
                </a:lnTo>
                <a:lnTo>
                  <a:pt x="13700" y="12215"/>
                </a:lnTo>
                <a:lnTo>
                  <a:pt x="13627" y="12264"/>
                </a:lnTo>
                <a:lnTo>
                  <a:pt x="13432" y="12434"/>
                </a:lnTo>
                <a:lnTo>
                  <a:pt x="13262" y="12653"/>
                </a:lnTo>
                <a:lnTo>
                  <a:pt x="13237" y="12702"/>
                </a:lnTo>
                <a:lnTo>
                  <a:pt x="13262" y="12751"/>
                </a:lnTo>
                <a:lnTo>
                  <a:pt x="13310" y="12799"/>
                </a:lnTo>
                <a:lnTo>
                  <a:pt x="13383" y="12799"/>
                </a:lnTo>
                <a:lnTo>
                  <a:pt x="13602" y="12702"/>
                </a:lnTo>
                <a:lnTo>
                  <a:pt x="13797" y="12556"/>
                </a:lnTo>
                <a:lnTo>
                  <a:pt x="13919" y="12459"/>
                </a:lnTo>
                <a:lnTo>
                  <a:pt x="14162" y="12702"/>
                </a:lnTo>
                <a:lnTo>
                  <a:pt x="13992" y="12848"/>
                </a:lnTo>
                <a:lnTo>
                  <a:pt x="13894" y="12945"/>
                </a:lnTo>
                <a:lnTo>
                  <a:pt x="13797" y="13043"/>
                </a:lnTo>
                <a:lnTo>
                  <a:pt x="13724" y="13164"/>
                </a:lnTo>
                <a:lnTo>
                  <a:pt x="13700" y="13237"/>
                </a:lnTo>
                <a:lnTo>
                  <a:pt x="13700" y="13310"/>
                </a:lnTo>
                <a:lnTo>
                  <a:pt x="13700" y="13359"/>
                </a:lnTo>
                <a:lnTo>
                  <a:pt x="13748" y="13359"/>
                </a:lnTo>
                <a:lnTo>
                  <a:pt x="13870" y="13335"/>
                </a:lnTo>
                <a:lnTo>
                  <a:pt x="13992" y="13286"/>
                </a:lnTo>
                <a:lnTo>
                  <a:pt x="14089" y="13189"/>
                </a:lnTo>
                <a:lnTo>
                  <a:pt x="14186" y="13116"/>
                </a:lnTo>
                <a:lnTo>
                  <a:pt x="14381" y="12921"/>
                </a:lnTo>
                <a:lnTo>
                  <a:pt x="14746" y="13335"/>
                </a:lnTo>
                <a:lnTo>
                  <a:pt x="14624" y="13408"/>
                </a:lnTo>
                <a:lnTo>
                  <a:pt x="14503" y="13505"/>
                </a:lnTo>
                <a:lnTo>
                  <a:pt x="14284" y="13651"/>
                </a:lnTo>
                <a:lnTo>
                  <a:pt x="14186" y="13748"/>
                </a:lnTo>
                <a:lnTo>
                  <a:pt x="14138" y="13870"/>
                </a:lnTo>
                <a:lnTo>
                  <a:pt x="14138" y="13919"/>
                </a:lnTo>
                <a:lnTo>
                  <a:pt x="14162" y="13992"/>
                </a:lnTo>
                <a:lnTo>
                  <a:pt x="14211" y="14016"/>
                </a:lnTo>
                <a:lnTo>
                  <a:pt x="14259" y="14040"/>
                </a:lnTo>
                <a:lnTo>
                  <a:pt x="14381" y="14016"/>
                </a:lnTo>
                <a:lnTo>
                  <a:pt x="14503" y="13943"/>
                </a:lnTo>
                <a:lnTo>
                  <a:pt x="14697" y="13773"/>
                </a:lnTo>
                <a:lnTo>
                  <a:pt x="14819" y="13651"/>
                </a:lnTo>
                <a:lnTo>
                  <a:pt x="14941" y="13529"/>
                </a:lnTo>
                <a:lnTo>
                  <a:pt x="15160" y="13748"/>
                </a:lnTo>
                <a:lnTo>
                  <a:pt x="14989" y="13919"/>
                </a:lnTo>
                <a:lnTo>
                  <a:pt x="14795" y="14065"/>
                </a:lnTo>
                <a:lnTo>
                  <a:pt x="14722" y="14138"/>
                </a:lnTo>
                <a:lnTo>
                  <a:pt x="14673" y="14259"/>
                </a:lnTo>
                <a:lnTo>
                  <a:pt x="14673" y="14284"/>
                </a:lnTo>
                <a:lnTo>
                  <a:pt x="14697" y="14284"/>
                </a:lnTo>
                <a:lnTo>
                  <a:pt x="14770" y="14308"/>
                </a:lnTo>
                <a:lnTo>
                  <a:pt x="14819" y="14308"/>
                </a:lnTo>
                <a:lnTo>
                  <a:pt x="14941" y="14284"/>
                </a:lnTo>
                <a:lnTo>
                  <a:pt x="15062" y="14235"/>
                </a:lnTo>
                <a:lnTo>
                  <a:pt x="15184" y="14162"/>
                </a:lnTo>
                <a:lnTo>
                  <a:pt x="15281" y="14089"/>
                </a:lnTo>
                <a:lnTo>
                  <a:pt x="15379" y="13992"/>
                </a:lnTo>
                <a:lnTo>
                  <a:pt x="15573" y="14186"/>
                </a:lnTo>
                <a:lnTo>
                  <a:pt x="15452" y="14284"/>
                </a:lnTo>
                <a:lnTo>
                  <a:pt x="15330" y="14381"/>
                </a:lnTo>
                <a:lnTo>
                  <a:pt x="15184" y="14503"/>
                </a:lnTo>
                <a:lnTo>
                  <a:pt x="15111" y="14576"/>
                </a:lnTo>
                <a:lnTo>
                  <a:pt x="15038" y="14673"/>
                </a:lnTo>
                <a:lnTo>
                  <a:pt x="15038" y="14746"/>
                </a:lnTo>
                <a:lnTo>
                  <a:pt x="15062" y="14795"/>
                </a:lnTo>
                <a:lnTo>
                  <a:pt x="15111" y="14843"/>
                </a:lnTo>
                <a:lnTo>
                  <a:pt x="15184" y="14843"/>
                </a:lnTo>
                <a:lnTo>
                  <a:pt x="15257" y="14819"/>
                </a:lnTo>
                <a:lnTo>
                  <a:pt x="15354" y="14770"/>
                </a:lnTo>
                <a:lnTo>
                  <a:pt x="15500" y="14649"/>
                </a:lnTo>
                <a:lnTo>
                  <a:pt x="15646" y="14527"/>
                </a:lnTo>
                <a:lnTo>
                  <a:pt x="15792" y="14405"/>
                </a:lnTo>
                <a:lnTo>
                  <a:pt x="15987" y="14649"/>
                </a:lnTo>
                <a:lnTo>
                  <a:pt x="15890" y="14722"/>
                </a:lnTo>
                <a:lnTo>
                  <a:pt x="15744" y="14892"/>
                </a:lnTo>
                <a:lnTo>
                  <a:pt x="15598" y="15087"/>
                </a:lnTo>
                <a:lnTo>
                  <a:pt x="15573" y="15111"/>
                </a:lnTo>
                <a:lnTo>
                  <a:pt x="15598" y="15135"/>
                </a:lnTo>
                <a:lnTo>
                  <a:pt x="15622" y="15160"/>
                </a:lnTo>
                <a:lnTo>
                  <a:pt x="15646" y="15160"/>
                </a:lnTo>
                <a:lnTo>
                  <a:pt x="15865" y="15038"/>
                </a:lnTo>
                <a:lnTo>
                  <a:pt x="16036" y="14916"/>
                </a:lnTo>
                <a:lnTo>
                  <a:pt x="16133" y="14868"/>
                </a:lnTo>
                <a:lnTo>
                  <a:pt x="16230" y="15014"/>
                </a:lnTo>
                <a:lnTo>
                  <a:pt x="16084" y="15135"/>
                </a:lnTo>
                <a:lnTo>
                  <a:pt x="15914" y="15306"/>
                </a:lnTo>
                <a:lnTo>
                  <a:pt x="15768" y="15476"/>
                </a:lnTo>
                <a:lnTo>
                  <a:pt x="15744" y="15524"/>
                </a:lnTo>
                <a:lnTo>
                  <a:pt x="15744" y="15573"/>
                </a:lnTo>
                <a:lnTo>
                  <a:pt x="15792" y="15622"/>
                </a:lnTo>
                <a:lnTo>
                  <a:pt x="15865" y="15670"/>
                </a:lnTo>
                <a:lnTo>
                  <a:pt x="15938" y="15646"/>
                </a:lnTo>
                <a:lnTo>
                  <a:pt x="16109" y="15524"/>
                </a:lnTo>
                <a:lnTo>
                  <a:pt x="16303" y="15403"/>
                </a:lnTo>
                <a:lnTo>
                  <a:pt x="16376" y="15330"/>
                </a:lnTo>
                <a:lnTo>
                  <a:pt x="16425" y="15500"/>
                </a:lnTo>
                <a:lnTo>
                  <a:pt x="16449" y="15695"/>
                </a:lnTo>
                <a:lnTo>
                  <a:pt x="16376" y="15719"/>
                </a:lnTo>
                <a:lnTo>
                  <a:pt x="16255" y="15841"/>
                </a:lnTo>
                <a:lnTo>
                  <a:pt x="16206" y="15938"/>
                </a:lnTo>
                <a:lnTo>
                  <a:pt x="16182" y="16011"/>
                </a:lnTo>
                <a:lnTo>
                  <a:pt x="16157" y="16060"/>
                </a:lnTo>
                <a:lnTo>
                  <a:pt x="16206" y="16108"/>
                </a:lnTo>
                <a:lnTo>
                  <a:pt x="16255" y="16133"/>
                </a:lnTo>
                <a:lnTo>
                  <a:pt x="16303" y="16133"/>
                </a:lnTo>
                <a:lnTo>
                  <a:pt x="16401" y="16108"/>
                </a:lnTo>
                <a:lnTo>
                  <a:pt x="16401" y="16108"/>
                </a:lnTo>
                <a:lnTo>
                  <a:pt x="16328" y="16327"/>
                </a:lnTo>
                <a:lnTo>
                  <a:pt x="16255" y="16449"/>
                </a:lnTo>
                <a:lnTo>
                  <a:pt x="16157" y="16546"/>
                </a:lnTo>
                <a:lnTo>
                  <a:pt x="16060" y="16619"/>
                </a:lnTo>
                <a:lnTo>
                  <a:pt x="15963" y="16668"/>
                </a:lnTo>
                <a:lnTo>
                  <a:pt x="15841" y="16692"/>
                </a:lnTo>
                <a:lnTo>
                  <a:pt x="15719" y="16692"/>
                </a:lnTo>
                <a:lnTo>
                  <a:pt x="15598" y="16668"/>
                </a:lnTo>
                <a:lnTo>
                  <a:pt x="15452" y="16644"/>
                </a:lnTo>
                <a:lnTo>
                  <a:pt x="15160" y="16522"/>
                </a:lnTo>
                <a:lnTo>
                  <a:pt x="14843" y="16327"/>
                </a:lnTo>
                <a:lnTo>
                  <a:pt x="14527" y="16108"/>
                </a:lnTo>
                <a:lnTo>
                  <a:pt x="14186" y="15841"/>
                </a:lnTo>
                <a:lnTo>
                  <a:pt x="13870" y="15549"/>
                </a:lnTo>
                <a:lnTo>
                  <a:pt x="13554" y="15257"/>
                </a:lnTo>
                <a:lnTo>
                  <a:pt x="12970" y="14649"/>
                </a:lnTo>
                <a:lnTo>
                  <a:pt x="12167" y="13797"/>
                </a:lnTo>
                <a:lnTo>
                  <a:pt x="11291" y="12897"/>
                </a:lnTo>
                <a:lnTo>
                  <a:pt x="10439" y="11972"/>
                </a:lnTo>
                <a:lnTo>
                  <a:pt x="10001" y="11534"/>
                </a:lnTo>
                <a:lnTo>
                  <a:pt x="9539" y="11096"/>
                </a:lnTo>
                <a:lnTo>
                  <a:pt x="9076" y="10658"/>
                </a:lnTo>
                <a:lnTo>
                  <a:pt x="8614" y="10269"/>
                </a:lnTo>
                <a:lnTo>
                  <a:pt x="8566" y="10244"/>
                </a:lnTo>
                <a:lnTo>
                  <a:pt x="9904" y="8638"/>
                </a:lnTo>
                <a:close/>
                <a:moveTo>
                  <a:pt x="1071" y="0"/>
                </a:moveTo>
                <a:lnTo>
                  <a:pt x="828" y="73"/>
                </a:lnTo>
                <a:lnTo>
                  <a:pt x="609" y="171"/>
                </a:lnTo>
                <a:lnTo>
                  <a:pt x="414" y="317"/>
                </a:lnTo>
                <a:lnTo>
                  <a:pt x="244" y="511"/>
                </a:lnTo>
                <a:lnTo>
                  <a:pt x="122" y="730"/>
                </a:lnTo>
                <a:lnTo>
                  <a:pt x="25" y="949"/>
                </a:lnTo>
                <a:lnTo>
                  <a:pt x="25" y="1071"/>
                </a:lnTo>
                <a:lnTo>
                  <a:pt x="25" y="1193"/>
                </a:lnTo>
                <a:lnTo>
                  <a:pt x="25" y="1314"/>
                </a:lnTo>
                <a:lnTo>
                  <a:pt x="49" y="1436"/>
                </a:lnTo>
                <a:lnTo>
                  <a:pt x="25" y="1777"/>
                </a:lnTo>
                <a:lnTo>
                  <a:pt x="1" y="2117"/>
                </a:lnTo>
                <a:lnTo>
                  <a:pt x="25" y="2215"/>
                </a:lnTo>
                <a:lnTo>
                  <a:pt x="74" y="2263"/>
                </a:lnTo>
                <a:lnTo>
                  <a:pt x="147" y="2288"/>
                </a:lnTo>
                <a:lnTo>
                  <a:pt x="244" y="2263"/>
                </a:lnTo>
                <a:lnTo>
                  <a:pt x="341" y="2239"/>
                </a:lnTo>
                <a:lnTo>
                  <a:pt x="317" y="2896"/>
                </a:lnTo>
                <a:lnTo>
                  <a:pt x="341" y="2993"/>
                </a:lnTo>
                <a:lnTo>
                  <a:pt x="414" y="3042"/>
                </a:lnTo>
                <a:lnTo>
                  <a:pt x="560" y="3042"/>
                </a:lnTo>
                <a:lnTo>
                  <a:pt x="658" y="3018"/>
                </a:lnTo>
                <a:lnTo>
                  <a:pt x="658" y="3285"/>
                </a:lnTo>
                <a:lnTo>
                  <a:pt x="658" y="3431"/>
                </a:lnTo>
                <a:lnTo>
                  <a:pt x="682" y="3529"/>
                </a:lnTo>
                <a:lnTo>
                  <a:pt x="731" y="3650"/>
                </a:lnTo>
                <a:lnTo>
                  <a:pt x="779" y="3723"/>
                </a:lnTo>
                <a:lnTo>
                  <a:pt x="876" y="3748"/>
                </a:lnTo>
                <a:lnTo>
                  <a:pt x="998" y="3772"/>
                </a:lnTo>
                <a:lnTo>
                  <a:pt x="949" y="3942"/>
                </a:lnTo>
                <a:lnTo>
                  <a:pt x="949" y="4137"/>
                </a:lnTo>
                <a:lnTo>
                  <a:pt x="949" y="4332"/>
                </a:lnTo>
                <a:lnTo>
                  <a:pt x="998" y="4526"/>
                </a:lnTo>
                <a:lnTo>
                  <a:pt x="1047" y="4575"/>
                </a:lnTo>
                <a:lnTo>
                  <a:pt x="1095" y="4624"/>
                </a:lnTo>
                <a:lnTo>
                  <a:pt x="1168" y="4648"/>
                </a:lnTo>
                <a:lnTo>
                  <a:pt x="1241" y="4624"/>
                </a:lnTo>
                <a:lnTo>
                  <a:pt x="1339" y="4551"/>
                </a:lnTo>
                <a:lnTo>
                  <a:pt x="1363" y="4745"/>
                </a:lnTo>
                <a:lnTo>
                  <a:pt x="1436" y="4916"/>
                </a:lnTo>
                <a:lnTo>
                  <a:pt x="1533" y="5086"/>
                </a:lnTo>
                <a:lnTo>
                  <a:pt x="1655" y="5232"/>
                </a:lnTo>
                <a:lnTo>
                  <a:pt x="1728" y="5281"/>
                </a:lnTo>
                <a:lnTo>
                  <a:pt x="1801" y="5281"/>
                </a:lnTo>
                <a:lnTo>
                  <a:pt x="1874" y="5256"/>
                </a:lnTo>
                <a:lnTo>
                  <a:pt x="1850" y="5378"/>
                </a:lnTo>
                <a:lnTo>
                  <a:pt x="1874" y="5500"/>
                </a:lnTo>
                <a:lnTo>
                  <a:pt x="1923" y="5621"/>
                </a:lnTo>
                <a:lnTo>
                  <a:pt x="1996" y="5719"/>
                </a:lnTo>
                <a:lnTo>
                  <a:pt x="2093" y="5792"/>
                </a:lnTo>
                <a:lnTo>
                  <a:pt x="2190" y="5840"/>
                </a:lnTo>
                <a:lnTo>
                  <a:pt x="2263" y="5840"/>
                </a:lnTo>
                <a:lnTo>
                  <a:pt x="2361" y="5816"/>
                </a:lnTo>
                <a:lnTo>
                  <a:pt x="2458" y="5986"/>
                </a:lnTo>
                <a:lnTo>
                  <a:pt x="2434" y="6084"/>
                </a:lnTo>
                <a:lnTo>
                  <a:pt x="2434" y="6181"/>
                </a:lnTo>
                <a:lnTo>
                  <a:pt x="2482" y="6424"/>
                </a:lnTo>
                <a:lnTo>
                  <a:pt x="2531" y="6473"/>
                </a:lnTo>
                <a:lnTo>
                  <a:pt x="2580" y="6522"/>
                </a:lnTo>
                <a:lnTo>
                  <a:pt x="2653" y="6522"/>
                </a:lnTo>
                <a:lnTo>
                  <a:pt x="2726" y="6473"/>
                </a:lnTo>
                <a:lnTo>
                  <a:pt x="2823" y="6424"/>
                </a:lnTo>
                <a:lnTo>
                  <a:pt x="2847" y="6546"/>
                </a:lnTo>
                <a:lnTo>
                  <a:pt x="2896" y="6643"/>
                </a:lnTo>
                <a:lnTo>
                  <a:pt x="2969" y="6741"/>
                </a:lnTo>
                <a:lnTo>
                  <a:pt x="3042" y="6838"/>
                </a:lnTo>
                <a:lnTo>
                  <a:pt x="3139" y="6887"/>
                </a:lnTo>
                <a:lnTo>
                  <a:pt x="3261" y="6911"/>
                </a:lnTo>
                <a:lnTo>
                  <a:pt x="3383" y="6911"/>
                </a:lnTo>
                <a:lnTo>
                  <a:pt x="3529" y="6887"/>
                </a:lnTo>
                <a:lnTo>
                  <a:pt x="3553" y="6887"/>
                </a:lnTo>
                <a:lnTo>
                  <a:pt x="3553" y="6911"/>
                </a:lnTo>
                <a:lnTo>
                  <a:pt x="3529" y="6984"/>
                </a:lnTo>
                <a:lnTo>
                  <a:pt x="3504" y="7130"/>
                </a:lnTo>
                <a:lnTo>
                  <a:pt x="3504" y="7252"/>
                </a:lnTo>
                <a:lnTo>
                  <a:pt x="3529" y="7276"/>
                </a:lnTo>
                <a:lnTo>
                  <a:pt x="3553" y="7325"/>
                </a:lnTo>
                <a:lnTo>
                  <a:pt x="3626" y="7349"/>
                </a:lnTo>
                <a:lnTo>
                  <a:pt x="3723" y="7349"/>
                </a:lnTo>
                <a:lnTo>
                  <a:pt x="3845" y="7300"/>
                </a:lnTo>
                <a:lnTo>
                  <a:pt x="3942" y="7252"/>
                </a:lnTo>
                <a:lnTo>
                  <a:pt x="3942" y="7373"/>
                </a:lnTo>
                <a:lnTo>
                  <a:pt x="3967" y="7470"/>
                </a:lnTo>
                <a:lnTo>
                  <a:pt x="3991" y="7568"/>
                </a:lnTo>
                <a:lnTo>
                  <a:pt x="4088" y="7641"/>
                </a:lnTo>
                <a:lnTo>
                  <a:pt x="4210" y="7689"/>
                </a:lnTo>
                <a:lnTo>
                  <a:pt x="4283" y="7714"/>
                </a:lnTo>
                <a:lnTo>
                  <a:pt x="4356" y="7689"/>
                </a:lnTo>
                <a:lnTo>
                  <a:pt x="4453" y="7641"/>
                </a:lnTo>
                <a:lnTo>
                  <a:pt x="4453" y="7762"/>
                </a:lnTo>
                <a:lnTo>
                  <a:pt x="4453" y="7884"/>
                </a:lnTo>
                <a:lnTo>
                  <a:pt x="4478" y="7933"/>
                </a:lnTo>
                <a:lnTo>
                  <a:pt x="4526" y="7981"/>
                </a:lnTo>
                <a:lnTo>
                  <a:pt x="4575" y="8030"/>
                </a:lnTo>
                <a:lnTo>
                  <a:pt x="4648" y="8054"/>
                </a:lnTo>
                <a:lnTo>
                  <a:pt x="4770" y="8103"/>
                </a:lnTo>
                <a:lnTo>
                  <a:pt x="4891" y="8079"/>
                </a:lnTo>
                <a:lnTo>
                  <a:pt x="5013" y="8054"/>
                </a:lnTo>
                <a:lnTo>
                  <a:pt x="5110" y="7981"/>
                </a:lnTo>
                <a:lnTo>
                  <a:pt x="5159" y="8079"/>
                </a:lnTo>
                <a:lnTo>
                  <a:pt x="5208" y="8103"/>
                </a:lnTo>
                <a:lnTo>
                  <a:pt x="5232" y="8127"/>
                </a:lnTo>
                <a:lnTo>
                  <a:pt x="5329" y="8103"/>
                </a:lnTo>
                <a:lnTo>
                  <a:pt x="5329" y="8127"/>
                </a:lnTo>
                <a:lnTo>
                  <a:pt x="5329" y="8152"/>
                </a:lnTo>
                <a:lnTo>
                  <a:pt x="5354" y="8152"/>
                </a:lnTo>
                <a:lnTo>
                  <a:pt x="5475" y="8103"/>
                </a:lnTo>
                <a:lnTo>
                  <a:pt x="5597" y="8054"/>
                </a:lnTo>
                <a:lnTo>
                  <a:pt x="5597" y="8225"/>
                </a:lnTo>
                <a:lnTo>
                  <a:pt x="5646" y="8298"/>
                </a:lnTo>
                <a:lnTo>
                  <a:pt x="5694" y="8346"/>
                </a:lnTo>
                <a:lnTo>
                  <a:pt x="5840" y="8444"/>
                </a:lnTo>
                <a:lnTo>
                  <a:pt x="5938" y="8492"/>
                </a:lnTo>
                <a:lnTo>
                  <a:pt x="6059" y="8492"/>
                </a:lnTo>
                <a:lnTo>
                  <a:pt x="6181" y="8468"/>
                </a:lnTo>
                <a:lnTo>
                  <a:pt x="6278" y="8419"/>
                </a:lnTo>
                <a:lnTo>
                  <a:pt x="6400" y="8492"/>
                </a:lnTo>
                <a:lnTo>
                  <a:pt x="6546" y="8565"/>
                </a:lnTo>
                <a:lnTo>
                  <a:pt x="6668" y="8687"/>
                </a:lnTo>
                <a:lnTo>
                  <a:pt x="3383" y="11729"/>
                </a:lnTo>
                <a:lnTo>
                  <a:pt x="1947" y="13067"/>
                </a:lnTo>
                <a:lnTo>
                  <a:pt x="1314" y="13627"/>
                </a:lnTo>
                <a:lnTo>
                  <a:pt x="1022" y="13943"/>
                </a:lnTo>
                <a:lnTo>
                  <a:pt x="731" y="14259"/>
                </a:lnTo>
                <a:lnTo>
                  <a:pt x="585" y="14503"/>
                </a:lnTo>
                <a:lnTo>
                  <a:pt x="463" y="14770"/>
                </a:lnTo>
                <a:lnTo>
                  <a:pt x="341" y="15087"/>
                </a:lnTo>
                <a:lnTo>
                  <a:pt x="268" y="15403"/>
                </a:lnTo>
                <a:lnTo>
                  <a:pt x="268" y="15573"/>
                </a:lnTo>
                <a:lnTo>
                  <a:pt x="268" y="15719"/>
                </a:lnTo>
                <a:lnTo>
                  <a:pt x="268" y="15865"/>
                </a:lnTo>
                <a:lnTo>
                  <a:pt x="317" y="16011"/>
                </a:lnTo>
                <a:lnTo>
                  <a:pt x="366" y="16157"/>
                </a:lnTo>
                <a:lnTo>
                  <a:pt x="463" y="16279"/>
                </a:lnTo>
                <a:lnTo>
                  <a:pt x="560" y="16376"/>
                </a:lnTo>
                <a:lnTo>
                  <a:pt x="682" y="16473"/>
                </a:lnTo>
                <a:lnTo>
                  <a:pt x="731" y="16522"/>
                </a:lnTo>
                <a:lnTo>
                  <a:pt x="852" y="16644"/>
                </a:lnTo>
                <a:lnTo>
                  <a:pt x="974" y="16741"/>
                </a:lnTo>
                <a:lnTo>
                  <a:pt x="1095" y="16790"/>
                </a:lnTo>
                <a:lnTo>
                  <a:pt x="1241" y="16838"/>
                </a:lnTo>
                <a:lnTo>
                  <a:pt x="1387" y="16863"/>
                </a:lnTo>
                <a:lnTo>
                  <a:pt x="1679" y="16863"/>
                </a:lnTo>
                <a:lnTo>
                  <a:pt x="1850" y="16838"/>
                </a:lnTo>
                <a:lnTo>
                  <a:pt x="2142" y="16741"/>
                </a:lnTo>
                <a:lnTo>
                  <a:pt x="2434" y="16595"/>
                </a:lnTo>
                <a:lnTo>
                  <a:pt x="2701" y="16425"/>
                </a:lnTo>
                <a:lnTo>
                  <a:pt x="2920" y="16254"/>
                </a:lnTo>
                <a:lnTo>
                  <a:pt x="3285" y="15938"/>
                </a:lnTo>
                <a:lnTo>
                  <a:pt x="3650" y="15597"/>
                </a:lnTo>
                <a:lnTo>
                  <a:pt x="4356" y="14892"/>
                </a:lnTo>
                <a:lnTo>
                  <a:pt x="5694" y="13432"/>
                </a:lnTo>
                <a:lnTo>
                  <a:pt x="7057" y="11972"/>
                </a:lnTo>
                <a:lnTo>
                  <a:pt x="8371" y="10463"/>
                </a:lnTo>
                <a:lnTo>
                  <a:pt x="8833" y="11047"/>
                </a:lnTo>
                <a:lnTo>
                  <a:pt x="9320" y="11583"/>
                </a:lnTo>
                <a:lnTo>
                  <a:pt x="10342" y="12629"/>
                </a:lnTo>
                <a:lnTo>
                  <a:pt x="12386" y="14770"/>
                </a:lnTo>
                <a:lnTo>
                  <a:pt x="12775" y="15160"/>
                </a:lnTo>
                <a:lnTo>
                  <a:pt x="13237" y="15622"/>
                </a:lnTo>
                <a:lnTo>
                  <a:pt x="13773" y="16133"/>
                </a:lnTo>
                <a:lnTo>
                  <a:pt x="14065" y="16376"/>
                </a:lnTo>
                <a:lnTo>
                  <a:pt x="14357" y="16595"/>
                </a:lnTo>
                <a:lnTo>
                  <a:pt x="14649" y="16814"/>
                </a:lnTo>
                <a:lnTo>
                  <a:pt x="14965" y="16960"/>
                </a:lnTo>
                <a:lnTo>
                  <a:pt x="15257" y="17106"/>
                </a:lnTo>
                <a:lnTo>
                  <a:pt x="15549" y="17179"/>
                </a:lnTo>
                <a:lnTo>
                  <a:pt x="15695" y="17203"/>
                </a:lnTo>
                <a:lnTo>
                  <a:pt x="15963" y="17203"/>
                </a:lnTo>
                <a:lnTo>
                  <a:pt x="16084" y="17179"/>
                </a:lnTo>
                <a:lnTo>
                  <a:pt x="16230" y="17130"/>
                </a:lnTo>
                <a:lnTo>
                  <a:pt x="16352" y="17057"/>
                </a:lnTo>
                <a:lnTo>
                  <a:pt x="16474" y="16984"/>
                </a:lnTo>
                <a:lnTo>
                  <a:pt x="16595" y="16863"/>
                </a:lnTo>
                <a:lnTo>
                  <a:pt x="16741" y="16692"/>
                </a:lnTo>
                <a:lnTo>
                  <a:pt x="16863" y="16473"/>
                </a:lnTo>
                <a:lnTo>
                  <a:pt x="16936" y="16230"/>
                </a:lnTo>
                <a:lnTo>
                  <a:pt x="16984" y="15987"/>
                </a:lnTo>
                <a:lnTo>
                  <a:pt x="16984" y="15743"/>
                </a:lnTo>
                <a:lnTo>
                  <a:pt x="16960" y="15500"/>
                </a:lnTo>
                <a:lnTo>
                  <a:pt x="16911" y="15257"/>
                </a:lnTo>
                <a:lnTo>
                  <a:pt x="16838" y="15038"/>
                </a:lnTo>
                <a:lnTo>
                  <a:pt x="16668" y="14722"/>
                </a:lnTo>
                <a:lnTo>
                  <a:pt x="16425" y="14381"/>
                </a:lnTo>
                <a:lnTo>
                  <a:pt x="16157" y="14016"/>
                </a:lnTo>
                <a:lnTo>
                  <a:pt x="15865" y="13651"/>
                </a:lnTo>
                <a:lnTo>
                  <a:pt x="15549" y="13310"/>
                </a:lnTo>
                <a:lnTo>
                  <a:pt x="15233" y="12970"/>
                </a:lnTo>
                <a:lnTo>
                  <a:pt x="14673" y="12459"/>
                </a:lnTo>
                <a:lnTo>
                  <a:pt x="13967" y="11826"/>
                </a:lnTo>
                <a:lnTo>
                  <a:pt x="13262" y="11193"/>
                </a:lnTo>
                <a:lnTo>
                  <a:pt x="13286" y="11120"/>
                </a:lnTo>
                <a:lnTo>
                  <a:pt x="13286" y="11072"/>
                </a:lnTo>
                <a:lnTo>
                  <a:pt x="13262" y="11047"/>
                </a:lnTo>
                <a:lnTo>
                  <a:pt x="13189" y="11023"/>
                </a:lnTo>
                <a:lnTo>
                  <a:pt x="13091" y="11047"/>
                </a:lnTo>
                <a:lnTo>
                  <a:pt x="11631" y="9660"/>
                </a:lnTo>
                <a:lnTo>
                  <a:pt x="10196" y="8273"/>
                </a:lnTo>
                <a:lnTo>
                  <a:pt x="10707" y="7641"/>
                </a:lnTo>
                <a:lnTo>
                  <a:pt x="10828" y="7762"/>
                </a:lnTo>
                <a:lnTo>
                  <a:pt x="10974" y="7860"/>
                </a:lnTo>
                <a:lnTo>
                  <a:pt x="11120" y="7933"/>
                </a:lnTo>
                <a:lnTo>
                  <a:pt x="11291" y="8006"/>
                </a:lnTo>
                <a:lnTo>
                  <a:pt x="11461" y="8054"/>
                </a:lnTo>
                <a:lnTo>
                  <a:pt x="11631" y="8103"/>
                </a:lnTo>
                <a:lnTo>
                  <a:pt x="11996" y="8127"/>
                </a:lnTo>
                <a:lnTo>
                  <a:pt x="12264" y="8127"/>
                </a:lnTo>
                <a:lnTo>
                  <a:pt x="12532" y="8103"/>
                </a:lnTo>
                <a:lnTo>
                  <a:pt x="12799" y="8030"/>
                </a:lnTo>
                <a:lnTo>
                  <a:pt x="13067" y="7933"/>
                </a:lnTo>
                <a:lnTo>
                  <a:pt x="13310" y="7811"/>
                </a:lnTo>
                <a:lnTo>
                  <a:pt x="13554" y="7665"/>
                </a:lnTo>
                <a:lnTo>
                  <a:pt x="13773" y="7519"/>
                </a:lnTo>
                <a:lnTo>
                  <a:pt x="13992" y="7349"/>
                </a:lnTo>
                <a:lnTo>
                  <a:pt x="14235" y="7130"/>
                </a:lnTo>
                <a:lnTo>
                  <a:pt x="14478" y="6911"/>
                </a:lnTo>
                <a:lnTo>
                  <a:pt x="14697" y="6668"/>
                </a:lnTo>
                <a:lnTo>
                  <a:pt x="14892" y="6400"/>
                </a:lnTo>
                <a:lnTo>
                  <a:pt x="15281" y="5865"/>
                </a:lnTo>
                <a:lnTo>
                  <a:pt x="15622" y="5305"/>
                </a:lnTo>
                <a:lnTo>
                  <a:pt x="16011" y="4697"/>
                </a:lnTo>
                <a:lnTo>
                  <a:pt x="16376" y="4064"/>
                </a:lnTo>
                <a:lnTo>
                  <a:pt x="16692" y="3407"/>
                </a:lnTo>
                <a:lnTo>
                  <a:pt x="16960" y="2726"/>
                </a:lnTo>
                <a:lnTo>
                  <a:pt x="16984" y="2628"/>
                </a:lnTo>
                <a:lnTo>
                  <a:pt x="16960" y="2555"/>
                </a:lnTo>
                <a:lnTo>
                  <a:pt x="16960" y="2507"/>
                </a:lnTo>
                <a:lnTo>
                  <a:pt x="16960" y="2434"/>
                </a:lnTo>
                <a:lnTo>
                  <a:pt x="16911" y="2385"/>
                </a:lnTo>
                <a:lnTo>
                  <a:pt x="16863" y="2336"/>
                </a:lnTo>
                <a:lnTo>
                  <a:pt x="16814" y="2288"/>
                </a:lnTo>
                <a:lnTo>
                  <a:pt x="16692" y="2288"/>
                </a:lnTo>
                <a:lnTo>
                  <a:pt x="16644" y="2312"/>
                </a:lnTo>
                <a:lnTo>
                  <a:pt x="15646" y="3066"/>
                </a:lnTo>
                <a:lnTo>
                  <a:pt x="15160" y="3456"/>
                </a:lnTo>
                <a:lnTo>
                  <a:pt x="14649" y="3821"/>
                </a:lnTo>
                <a:lnTo>
                  <a:pt x="13919" y="4332"/>
                </a:lnTo>
                <a:lnTo>
                  <a:pt x="13919" y="4332"/>
                </a:lnTo>
                <a:lnTo>
                  <a:pt x="14746" y="3115"/>
                </a:lnTo>
                <a:lnTo>
                  <a:pt x="15476" y="2020"/>
                </a:lnTo>
                <a:lnTo>
                  <a:pt x="15671" y="1704"/>
                </a:lnTo>
                <a:lnTo>
                  <a:pt x="15768" y="1533"/>
                </a:lnTo>
                <a:lnTo>
                  <a:pt x="15817" y="1363"/>
                </a:lnTo>
                <a:lnTo>
                  <a:pt x="15890" y="1290"/>
                </a:lnTo>
                <a:lnTo>
                  <a:pt x="15963" y="1217"/>
                </a:lnTo>
                <a:lnTo>
                  <a:pt x="15987" y="1120"/>
                </a:lnTo>
                <a:lnTo>
                  <a:pt x="15963" y="1022"/>
                </a:lnTo>
                <a:lnTo>
                  <a:pt x="15890" y="949"/>
                </a:lnTo>
                <a:lnTo>
                  <a:pt x="15817" y="901"/>
                </a:lnTo>
                <a:lnTo>
                  <a:pt x="15744" y="876"/>
                </a:lnTo>
                <a:lnTo>
                  <a:pt x="15622" y="876"/>
                </a:lnTo>
                <a:lnTo>
                  <a:pt x="15549" y="949"/>
                </a:lnTo>
                <a:lnTo>
                  <a:pt x="14551" y="1777"/>
                </a:lnTo>
                <a:lnTo>
                  <a:pt x="13554" y="2580"/>
                </a:lnTo>
                <a:lnTo>
                  <a:pt x="13043" y="2920"/>
                </a:lnTo>
                <a:lnTo>
                  <a:pt x="12532" y="3310"/>
                </a:lnTo>
                <a:lnTo>
                  <a:pt x="12532" y="3310"/>
                </a:lnTo>
                <a:lnTo>
                  <a:pt x="12945" y="2653"/>
                </a:lnTo>
                <a:lnTo>
                  <a:pt x="13359" y="1996"/>
                </a:lnTo>
                <a:lnTo>
                  <a:pt x="13554" y="1752"/>
                </a:lnTo>
                <a:lnTo>
                  <a:pt x="13821" y="1436"/>
                </a:lnTo>
                <a:lnTo>
                  <a:pt x="13919" y="1290"/>
                </a:lnTo>
                <a:lnTo>
                  <a:pt x="14040" y="1120"/>
                </a:lnTo>
                <a:lnTo>
                  <a:pt x="14113" y="949"/>
                </a:lnTo>
                <a:lnTo>
                  <a:pt x="14162" y="779"/>
                </a:lnTo>
                <a:lnTo>
                  <a:pt x="14357" y="584"/>
                </a:lnTo>
                <a:lnTo>
                  <a:pt x="14430" y="487"/>
                </a:lnTo>
                <a:lnTo>
                  <a:pt x="14454" y="390"/>
                </a:lnTo>
                <a:lnTo>
                  <a:pt x="14430" y="292"/>
                </a:lnTo>
                <a:lnTo>
                  <a:pt x="14357" y="195"/>
                </a:lnTo>
                <a:lnTo>
                  <a:pt x="14284" y="146"/>
                </a:lnTo>
                <a:lnTo>
                  <a:pt x="14186" y="122"/>
                </a:lnTo>
                <a:lnTo>
                  <a:pt x="14065" y="122"/>
                </a:lnTo>
                <a:lnTo>
                  <a:pt x="13967" y="195"/>
                </a:lnTo>
                <a:lnTo>
                  <a:pt x="13554" y="560"/>
                </a:lnTo>
                <a:lnTo>
                  <a:pt x="13091" y="901"/>
                </a:lnTo>
                <a:lnTo>
                  <a:pt x="12629" y="1217"/>
                </a:lnTo>
                <a:lnTo>
                  <a:pt x="12142" y="1509"/>
                </a:lnTo>
                <a:lnTo>
                  <a:pt x="11680" y="1801"/>
                </a:lnTo>
                <a:lnTo>
                  <a:pt x="11193" y="2117"/>
                </a:lnTo>
                <a:lnTo>
                  <a:pt x="10755" y="2434"/>
                </a:lnTo>
                <a:lnTo>
                  <a:pt x="10317" y="2823"/>
                </a:lnTo>
                <a:lnTo>
                  <a:pt x="10147" y="2993"/>
                </a:lnTo>
                <a:lnTo>
                  <a:pt x="10001" y="3164"/>
                </a:lnTo>
                <a:lnTo>
                  <a:pt x="9855" y="3383"/>
                </a:lnTo>
                <a:lnTo>
                  <a:pt x="9733" y="3577"/>
                </a:lnTo>
                <a:lnTo>
                  <a:pt x="9612" y="3796"/>
                </a:lnTo>
                <a:lnTo>
                  <a:pt x="9514" y="4015"/>
                </a:lnTo>
                <a:lnTo>
                  <a:pt x="9417" y="4234"/>
                </a:lnTo>
                <a:lnTo>
                  <a:pt x="9368" y="4478"/>
                </a:lnTo>
                <a:lnTo>
                  <a:pt x="9320" y="4672"/>
                </a:lnTo>
                <a:lnTo>
                  <a:pt x="9295" y="4867"/>
                </a:lnTo>
                <a:lnTo>
                  <a:pt x="9295" y="5062"/>
                </a:lnTo>
                <a:lnTo>
                  <a:pt x="9295" y="5281"/>
                </a:lnTo>
                <a:lnTo>
                  <a:pt x="9344" y="5475"/>
                </a:lnTo>
                <a:lnTo>
                  <a:pt x="9393" y="5670"/>
                </a:lnTo>
                <a:lnTo>
                  <a:pt x="9441" y="5865"/>
                </a:lnTo>
                <a:lnTo>
                  <a:pt x="9539" y="6035"/>
                </a:lnTo>
                <a:lnTo>
                  <a:pt x="9514" y="6059"/>
                </a:lnTo>
                <a:lnTo>
                  <a:pt x="8760" y="6765"/>
                </a:lnTo>
                <a:lnTo>
                  <a:pt x="7422" y="5402"/>
                </a:lnTo>
                <a:lnTo>
                  <a:pt x="6059" y="4088"/>
                </a:lnTo>
                <a:lnTo>
                  <a:pt x="3358" y="1412"/>
                </a:lnTo>
                <a:lnTo>
                  <a:pt x="2872" y="925"/>
                </a:lnTo>
                <a:lnTo>
                  <a:pt x="2604" y="682"/>
                </a:lnTo>
                <a:lnTo>
                  <a:pt x="2336" y="438"/>
                </a:lnTo>
                <a:lnTo>
                  <a:pt x="2044" y="244"/>
                </a:lnTo>
                <a:lnTo>
                  <a:pt x="1898" y="171"/>
                </a:lnTo>
                <a:lnTo>
                  <a:pt x="1728" y="98"/>
                </a:lnTo>
                <a:lnTo>
                  <a:pt x="1582" y="49"/>
                </a:lnTo>
                <a:lnTo>
                  <a:pt x="14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711;p46">
            <a:extLst>
              <a:ext uri="{FF2B5EF4-FFF2-40B4-BE49-F238E27FC236}">
                <a16:creationId xmlns:a16="http://schemas.microsoft.com/office/drawing/2014/main" id="{2F449191-EF52-4939-B13C-8C2F1BBEDF6B}"/>
              </a:ext>
            </a:extLst>
          </p:cNvPr>
          <p:cNvSpPr/>
          <p:nvPr/>
        </p:nvSpPr>
        <p:spPr>
          <a:xfrm>
            <a:off x="6288294" y="1522419"/>
            <a:ext cx="327938" cy="332166"/>
          </a:xfrm>
          <a:custGeom>
            <a:avLst/>
            <a:gdLst/>
            <a:ahLst/>
            <a:cxnLst/>
            <a:rect l="l" t="t" r="r" b="b"/>
            <a:pathLst>
              <a:path w="16985" h="17204" extrusionOk="0">
                <a:moveTo>
                  <a:pt x="8906" y="7252"/>
                </a:moveTo>
                <a:lnTo>
                  <a:pt x="8833" y="7349"/>
                </a:lnTo>
                <a:lnTo>
                  <a:pt x="8784" y="7446"/>
                </a:lnTo>
                <a:lnTo>
                  <a:pt x="8760" y="7616"/>
                </a:lnTo>
                <a:lnTo>
                  <a:pt x="8784" y="7689"/>
                </a:lnTo>
                <a:lnTo>
                  <a:pt x="8809" y="7762"/>
                </a:lnTo>
                <a:lnTo>
                  <a:pt x="8833" y="7787"/>
                </a:lnTo>
                <a:lnTo>
                  <a:pt x="8882" y="7811"/>
                </a:lnTo>
                <a:lnTo>
                  <a:pt x="8955" y="7811"/>
                </a:lnTo>
                <a:lnTo>
                  <a:pt x="9028" y="7738"/>
                </a:lnTo>
                <a:lnTo>
                  <a:pt x="9052" y="7714"/>
                </a:lnTo>
                <a:lnTo>
                  <a:pt x="9028" y="7665"/>
                </a:lnTo>
                <a:lnTo>
                  <a:pt x="8979" y="7470"/>
                </a:lnTo>
                <a:lnTo>
                  <a:pt x="8979" y="7397"/>
                </a:lnTo>
                <a:lnTo>
                  <a:pt x="8979" y="7300"/>
                </a:lnTo>
                <a:lnTo>
                  <a:pt x="8979" y="7276"/>
                </a:lnTo>
                <a:lnTo>
                  <a:pt x="8955" y="7252"/>
                </a:lnTo>
                <a:close/>
                <a:moveTo>
                  <a:pt x="1363" y="414"/>
                </a:moveTo>
                <a:lnTo>
                  <a:pt x="1533" y="463"/>
                </a:lnTo>
                <a:lnTo>
                  <a:pt x="1728" y="560"/>
                </a:lnTo>
                <a:lnTo>
                  <a:pt x="1898" y="657"/>
                </a:lnTo>
                <a:lnTo>
                  <a:pt x="2190" y="876"/>
                </a:lnTo>
                <a:lnTo>
                  <a:pt x="2750" y="1363"/>
                </a:lnTo>
                <a:lnTo>
                  <a:pt x="3261" y="1874"/>
                </a:lnTo>
                <a:lnTo>
                  <a:pt x="4283" y="2945"/>
                </a:lnTo>
                <a:lnTo>
                  <a:pt x="6327" y="5013"/>
                </a:lnTo>
                <a:lnTo>
                  <a:pt x="8395" y="7106"/>
                </a:lnTo>
                <a:lnTo>
                  <a:pt x="6984" y="8395"/>
                </a:lnTo>
                <a:lnTo>
                  <a:pt x="6887" y="8298"/>
                </a:lnTo>
                <a:lnTo>
                  <a:pt x="6765" y="8225"/>
                </a:lnTo>
                <a:lnTo>
                  <a:pt x="6668" y="8176"/>
                </a:lnTo>
                <a:lnTo>
                  <a:pt x="6570" y="8152"/>
                </a:lnTo>
                <a:lnTo>
                  <a:pt x="6497" y="8127"/>
                </a:lnTo>
                <a:lnTo>
                  <a:pt x="6424" y="8054"/>
                </a:lnTo>
                <a:lnTo>
                  <a:pt x="6351" y="8030"/>
                </a:lnTo>
                <a:lnTo>
                  <a:pt x="6303" y="8030"/>
                </a:lnTo>
                <a:lnTo>
                  <a:pt x="6230" y="8054"/>
                </a:lnTo>
                <a:lnTo>
                  <a:pt x="6181" y="8103"/>
                </a:lnTo>
                <a:lnTo>
                  <a:pt x="6084" y="8200"/>
                </a:lnTo>
                <a:lnTo>
                  <a:pt x="6011" y="8249"/>
                </a:lnTo>
                <a:lnTo>
                  <a:pt x="5938" y="8225"/>
                </a:lnTo>
                <a:lnTo>
                  <a:pt x="5889" y="8152"/>
                </a:lnTo>
                <a:lnTo>
                  <a:pt x="5816" y="7981"/>
                </a:lnTo>
                <a:lnTo>
                  <a:pt x="5767" y="7835"/>
                </a:lnTo>
                <a:lnTo>
                  <a:pt x="5694" y="7787"/>
                </a:lnTo>
                <a:lnTo>
                  <a:pt x="5646" y="7787"/>
                </a:lnTo>
                <a:lnTo>
                  <a:pt x="5500" y="7860"/>
                </a:lnTo>
                <a:lnTo>
                  <a:pt x="5402" y="7981"/>
                </a:lnTo>
                <a:lnTo>
                  <a:pt x="5305" y="7787"/>
                </a:lnTo>
                <a:lnTo>
                  <a:pt x="5232" y="7616"/>
                </a:lnTo>
                <a:lnTo>
                  <a:pt x="5208" y="7568"/>
                </a:lnTo>
                <a:lnTo>
                  <a:pt x="5159" y="7543"/>
                </a:lnTo>
                <a:lnTo>
                  <a:pt x="5086" y="7543"/>
                </a:lnTo>
                <a:lnTo>
                  <a:pt x="5013" y="7568"/>
                </a:lnTo>
                <a:lnTo>
                  <a:pt x="4964" y="7641"/>
                </a:lnTo>
                <a:lnTo>
                  <a:pt x="4672" y="7616"/>
                </a:lnTo>
                <a:lnTo>
                  <a:pt x="4672" y="7495"/>
                </a:lnTo>
                <a:lnTo>
                  <a:pt x="4648" y="7422"/>
                </a:lnTo>
                <a:lnTo>
                  <a:pt x="4575" y="7373"/>
                </a:lnTo>
                <a:lnTo>
                  <a:pt x="4526" y="7349"/>
                </a:lnTo>
                <a:lnTo>
                  <a:pt x="4453" y="7373"/>
                </a:lnTo>
                <a:lnTo>
                  <a:pt x="4332" y="7446"/>
                </a:lnTo>
                <a:lnTo>
                  <a:pt x="4283" y="7470"/>
                </a:lnTo>
                <a:lnTo>
                  <a:pt x="4210" y="7495"/>
                </a:lnTo>
                <a:lnTo>
                  <a:pt x="4161" y="7470"/>
                </a:lnTo>
                <a:lnTo>
                  <a:pt x="4161" y="7422"/>
                </a:lnTo>
                <a:lnTo>
                  <a:pt x="4161" y="7276"/>
                </a:lnTo>
                <a:lnTo>
                  <a:pt x="4210" y="7081"/>
                </a:lnTo>
                <a:lnTo>
                  <a:pt x="4210" y="7008"/>
                </a:lnTo>
                <a:lnTo>
                  <a:pt x="4161" y="6960"/>
                </a:lnTo>
                <a:lnTo>
                  <a:pt x="4113" y="6935"/>
                </a:lnTo>
                <a:lnTo>
                  <a:pt x="4064" y="6960"/>
                </a:lnTo>
                <a:lnTo>
                  <a:pt x="3967" y="7008"/>
                </a:lnTo>
                <a:lnTo>
                  <a:pt x="3845" y="7081"/>
                </a:lnTo>
                <a:lnTo>
                  <a:pt x="3748" y="7081"/>
                </a:lnTo>
                <a:lnTo>
                  <a:pt x="3699" y="7033"/>
                </a:lnTo>
                <a:lnTo>
                  <a:pt x="3699" y="6960"/>
                </a:lnTo>
                <a:lnTo>
                  <a:pt x="3723" y="6838"/>
                </a:lnTo>
                <a:lnTo>
                  <a:pt x="3675" y="6741"/>
                </a:lnTo>
                <a:lnTo>
                  <a:pt x="3650" y="6716"/>
                </a:lnTo>
                <a:lnTo>
                  <a:pt x="3602" y="6716"/>
                </a:lnTo>
                <a:lnTo>
                  <a:pt x="3456" y="6765"/>
                </a:lnTo>
                <a:lnTo>
                  <a:pt x="3334" y="6741"/>
                </a:lnTo>
                <a:lnTo>
                  <a:pt x="3237" y="6692"/>
                </a:lnTo>
                <a:lnTo>
                  <a:pt x="3164" y="6619"/>
                </a:lnTo>
                <a:lnTo>
                  <a:pt x="3115" y="6522"/>
                </a:lnTo>
                <a:lnTo>
                  <a:pt x="3091" y="6424"/>
                </a:lnTo>
                <a:lnTo>
                  <a:pt x="3091" y="6303"/>
                </a:lnTo>
                <a:lnTo>
                  <a:pt x="3115" y="6205"/>
                </a:lnTo>
                <a:lnTo>
                  <a:pt x="3139" y="6132"/>
                </a:lnTo>
                <a:lnTo>
                  <a:pt x="3091" y="6059"/>
                </a:lnTo>
                <a:lnTo>
                  <a:pt x="3018" y="6035"/>
                </a:lnTo>
                <a:lnTo>
                  <a:pt x="2945" y="6035"/>
                </a:lnTo>
                <a:lnTo>
                  <a:pt x="2823" y="6084"/>
                </a:lnTo>
                <a:lnTo>
                  <a:pt x="2701" y="6132"/>
                </a:lnTo>
                <a:lnTo>
                  <a:pt x="2653" y="6059"/>
                </a:lnTo>
                <a:lnTo>
                  <a:pt x="2604" y="5962"/>
                </a:lnTo>
                <a:lnTo>
                  <a:pt x="2604" y="5767"/>
                </a:lnTo>
                <a:lnTo>
                  <a:pt x="2580" y="5573"/>
                </a:lnTo>
                <a:lnTo>
                  <a:pt x="2531" y="5524"/>
                </a:lnTo>
                <a:lnTo>
                  <a:pt x="2482" y="5500"/>
                </a:lnTo>
                <a:lnTo>
                  <a:pt x="2409" y="5500"/>
                </a:lnTo>
                <a:lnTo>
                  <a:pt x="2361" y="5524"/>
                </a:lnTo>
                <a:lnTo>
                  <a:pt x="2263" y="5427"/>
                </a:lnTo>
                <a:lnTo>
                  <a:pt x="2190" y="5305"/>
                </a:lnTo>
                <a:lnTo>
                  <a:pt x="2190" y="5183"/>
                </a:lnTo>
                <a:lnTo>
                  <a:pt x="2215" y="5062"/>
                </a:lnTo>
                <a:lnTo>
                  <a:pt x="2215" y="4989"/>
                </a:lnTo>
                <a:lnTo>
                  <a:pt x="2190" y="4916"/>
                </a:lnTo>
                <a:lnTo>
                  <a:pt x="2117" y="4867"/>
                </a:lnTo>
                <a:lnTo>
                  <a:pt x="2020" y="4867"/>
                </a:lnTo>
                <a:lnTo>
                  <a:pt x="1898" y="4891"/>
                </a:lnTo>
                <a:lnTo>
                  <a:pt x="1801" y="4867"/>
                </a:lnTo>
                <a:lnTo>
                  <a:pt x="1752" y="4794"/>
                </a:lnTo>
                <a:lnTo>
                  <a:pt x="1704" y="4697"/>
                </a:lnTo>
                <a:lnTo>
                  <a:pt x="1655" y="4575"/>
                </a:lnTo>
                <a:lnTo>
                  <a:pt x="1655" y="4453"/>
                </a:lnTo>
                <a:lnTo>
                  <a:pt x="1655" y="4234"/>
                </a:lnTo>
                <a:lnTo>
                  <a:pt x="1655" y="4186"/>
                </a:lnTo>
                <a:lnTo>
                  <a:pt x="1631" y="4137"/>
                </a:lnTo>
                <a:lnTo>
                  <a:pt x="1582" y="4088"/>
                </a:lnTo>
                <a:lnTo>
                  <a:pt x="1558" y="4088"/>
                </a:lnTo>
                <a:lnTo>
                  <a:pt x="1460" y="4064"/>
                </a:lnTo>
                <a:lnTo>
                  <a:pt x="1363" y="4113"/>
                </a:lnTo>
                <a:lnTo>
                  <a:pt x="1266" y="4186"/>
                </a:lnTo>
                <a:lnTo>
                  <a:pt x="1217" y="3942"/>
                </a:lnTo>
                <a:lnTo>
                  <a:pt x="1193" y="3699"/>
                </a:lnTo>
                <a:lnTo>
                  <a:pt x="1193" y="3650"/>
                </a:lnTo>
                <a:lnTo>
                  <a:pt x="1144" y="3626"/>
                </a:lnTo>
                <a:lnTo>
                  <a:pt x="1095" y="3602"/>
                </a:lnTo>
                <a:lnTo>
                  <a:pt x="974" y="3602"/>
                </a:lnTo>
                <a:lnTo>
                  <a:pt x="925" y="3529"/>
                </a:lnTo>
                <a:lnTo>
                  <a:pt x="925" y="3431"/>
                </a:lnTo>
                <a:lnTo>
                  <a:pt x="925" y="3310"/>
                </a:lnTo>
                <a:lnTo>
                  <a:pt x="949" y="3042"/>
                </a:lnTo>
                <a:lnTo>
                  <a:pt x="974" y="2896"/>
                </a:lnTo>
                <a:lnTo>
                  <a:pt x="974" y="2823"/>
                </a:lnTo>
                <a:lnTo>
                  <a:pt x="949" y="2774"/>
                </a:lnTo>
                <a:lnTo>
                  <a:pt x="925" y="2726"/>
                </a:lnTo>
                <a:lnTo>
                  <a:pt x="852" y="2701"/>
                </a:lnTo>
                <a:lnTo>
                  <a:pt x="658" y="2701"/>
                </a:lnTo>
                <a:lnTo>
                  <a:pt x="682" y="2044"/>
                </a:lnTo>
                <a:lnTo>
                  <a:pt x="658" y="1971"/>
                </a:lnTo>
                <a:lnTo>
                  <a:pt x="633" y="1923"/>
                </a:lnTo>
                <a:lnTo>
                  <a:pt x="585" y="1898"/>
                </a:lnTo>
                <a:lnTo>
                  <a:pt x="512" y="1874"/>
                </a:lnTo>
                <a:lnTo>
                  <a:pt x="317" y="1898"/>
                </a:lnTo>
                <a:lnTo>
                  <a:pt x="317" y="1704"/>
                </a:lnTo>
                <a:lnTo>
                  <a:pt x="293" y="1509"/>
                </a:lnTo>
                <a:lnTo>
                  <a:pt x="317" y="1460"/>
                </a:lnTo>
                <a:lnTo>
                  <a:pt x="366" y="1193"/>
                </a:lnTo>
                <a:lnTo>
                  <a:pt x="463" y="949"/>
                </a:lnTo>
                <a:lnTo>
                  <a:pt x="536" y="828"/>
                </a:lnTo>
                <a:lnTo>
                  <a:pt x="609" y="730"/>
                </a:lnTo>
                <a:lnTo>
                  <a:pt x="706" y="633"/>
                </a:lnTo>
                <a:lnTo>
                  <a:pt x="828" y="536"/>
                </a:lnTo>
                <a:lnTo>
                  <a:pt x="998" y="463"/>
                </a:lnTo>
                <a:lnTo>
                  <a:pt x="1168" y="414"/>
                </a:lnTo>
                <a:close/>
                <a:moveTo>
                  <a:pt x="1241" y="14357"/>
                </a:moveTo>
                <a:lnTo>
                  <a:pt x="1266" y="14527"/>
                </a:lnTo>
                <a:lnTo>
                  <a:pt x="1339" y="14770"/>
                </a:lnTo>
                <a:lnTo>
                  <a:pt x="1266" y="14795"/>
                </a:lnTo>
                <a:lnTo>
                  <a:pt x="1193" y="14843"/>
                </a:lnTo>
                <a:lnTo>
                  <a:pt x="1071" y="14624"/>
                </a:lnTo>
                <a:lnTo>
                  <a:pt x="1047" y="14576"/>
                </a:lnTo>
                <a:lnTo>
                  <a:pt x="1241" y="14357"/>
                </a:lnTo>
                <a:close/>
                <a:moveTo>
                  <a:pt x="12970" y="1631"/>
                </a:moveTo>
                <a:lnTo>
                  <a:pt x="12629" y="2093"/>
                </a:lnTo>
                <a:lnTo>
                  <a:pt x="12313" y="2580"/>
                </a:lnTo>
                <a:lnTo>
                  <a:pt x="11996" y="3066"/>
                </a:lnTo>
                <a:lnTo>
                  <a:pt x="11729" y="3577"/>
                </a:lnTo>
                <a:lnTo>
                  <a:pt x="11680" y="3650"/>
                </a:lnTo>
                <a:lnTo>
                  <a:pt x="11680" y="3723"/>
                </a:lnTo>
                <a:lnTo>
                  <a:pt x="11680" y="3772"/>
                </a:lnTo>
                <a:lnTo>
                  <a:pt x="11704" y="3821"/>
                </a:lnTo>
                <a:lnTo>
                  <a:pt x="11802" y="3918"/>
                </a:lnTo>
                <a:lnTo>
                  <a:pt x="11899" y="3967"/>
                </a:lnTo>
                <a:lnTo>
                  <a:pt x="11875" y="4015"/>
                </a:lnTo>
                <a:lnTo>
                  <a:pt x="11899" y="4040"/>
                </a:lnTo>
                <a:lnTo>
                  <a:pt x="11899" y="4064"/>
                </a:lnTo>
                <a:lnTo>
                  <a:pt x="11948" y="4064"/>
                </a:lnTo>
                <a:lnTo>
                  <a:pt x="12215" y="4015"/>
                </a:lnTo>
                <a:lnTo>
                  <a:pt x="12483" y="3918"/>
                </a:lnTo>
                <a:lnTo>
                  <a:pt x="12751" y="3796"/>
                </a:lnTo>
                <a:lnTo>
                  <a:pt x="13018" y="3626"/>
                </a:lnTo>
                <a:lnTo>
                  <a:pt x="13505" y="3261"/>
                </a:lnTo>
                <a:lnTo>
                  <a:pt x="13943" y="2920"/>
                </a:lnTo>
                <a:lnTo>
                  <a:pt x="14722" y="2288"/>
                </a:lnTo>
                <a:lnTo>
                  <a:pt x="14722" y="2288"/>
                </a:lnTo>
                <a:lnTo>
                  <a:pt x="14430" y="2726"/>
                </a:lnTo>
                <a:lnTo>
                  <a:pt x="13675" y="3796"/>
                </a:lnTo>
                <a:lnTo>
                  <a:pt x="12945" y="4891"/>
                </a:lnTo>
                <a:lnTo>
                  <a:pt x="12897" y="4989"/>
                </a:lnTo>
                <a:lnTo>
                  <a:pt x="12921" y="5062"/>
                </a:lnTo>
                <a:lnTo>
                  <a:pt x="12945" y="5135"/>
                </a:lnTo>
                <a:lnTo>
                  <a:pt x="13018" y="5208"/>
                </a:lnTo>
                <a:lnTo>
                  <a:pt x="13091" y="5232"/>
                </a:lnTo>
                <a:lnTo>
                  <a:pt x="13164" y="5256"/>
                </a:lnTo>
                <a:lnTo>
                  <a:pt x="13262" y="5232"/>
                </a:lnTo>
                <a:lnTo>
                  <a:pt x="13335" y="5183"/>
                </a:lnTo>
                <a:lnTo>
                  <a:pt x="13481" y="5135"/>
                </a:lnTo>
                <a:lnTo>
                  <a:pt x="13602" y="5086"/>
                </a:lnTo>
                <a:lnTo>
                  <a:pt x="13846" y="4916"/>
                </a:lnTo>
                <a:lnTo>
                  <a:pt x="14381" y="4575"/>
                </a:lnTo>
                <a:lnTo>
                  <a:pt x="14892" y="4234"/>
                </a:lnTo>
                <a:lnTo>
                  <a:pt x="15476" y="3796"/>
                </a:lnTo>
                <a:lnTo>
                  <a:pt x="16084" y="3358"/>
                </a:lnTo>
                <a:lnTo>
                  <a:pt x="16084" y="3358"/>
                </a:lnTo>
                <a:lnTo>
                  <a:pt x="15646" y="4161"/>
                </a:lnTo>
                <a:lnTo>
                  <a:pt x="15208" y="4964"/>
                </a:lnTo>
                <a:lnTo>
                  <a:pt x="14965" y="5329"/>
                </a:lnTo>
                <a:lnTo>
                  <a:pt x="14697" y="5719"/>
                </a:lnTo>
                <a:lnTo>
                  <a:pt x="14430" y="6084"/>
                </a:lnTo>
                <a:lnTo>
                  <a:pt x="14138" y="6424"/>
                </a:lnTo>
                <a:lnTo>
                  <a:pt x="13967" y="6619"/>
                </a:lnTo>
                <a:lnTo>
                  <a:pt x="13797" y="6814"/>
                </a:lnTo>
                <a:lnTo>
                  <a:pt x="13602" y="6984"/>
                </a:lnTo>
                <a:lnTo>
                  <a:pt x="13383" y="7130"/>
                </a:lnTo>
                <a:lnTo>
                  <a:pt x="13164" y="7276"/>
                </a:lnTo>
                <a:lnTo>
                  <a:pt x="12945" y="7397"/>
                </a:lnTo>
                <a:lnTo>
                  <a:pt x="12702" y="7495"/>
                </a:lnTo>
                <a:lnTo>
                  <a:pt x="12459" y="7568"/>
                </a:lnTo>
                <a:lnTo>
                  <a:pt x="12240" y="7592"/>
                </a:lnTo>
                <a:lnTo>
                  <a:pt x="12021" y="7616"/>
                </a:lnTo>
                <a:lnTo>
                  <a:pt x="11826" y="7592"/>
                </a:lnTo>
                <a:lnTo>
                  <a:pt x="11607" y="7543"/>
                </a:lnTo>
                <a:lnTo>
                  <a:pt x="11242" y="7422"/>
                </a:lnTo>
                <a:lnTo>
                  <a:pt x="10828" y="7276"/>
                </a:lnTo>
                <a:lnTo>
                  <a:pt x="10780" y="7179"/>
                </a:lnTo>
                <a:lnTo>
                  <a:pt x="10682" y="7106"/>
                </a:lnTo>
                <a:lnTo>
                  <a:pt x="10561" y="7106"/>
                </a:lnTo>
                <a:lnTo>
                  <a:pt x="10512" y="7130"/>
                </a:lnTo>
                <a:lnTo>
                  <a:pt x="10463" y="7179"/>
                </a:lnTo>
                <a:lnTo>
                  <a:pt x="9393" y="8492"/>
                </a:lnTo>
                <a:lnTo>
                  <a:pt x="8322" y="9782"/>
                </a:lnTo>
                <a:lnTo>
                  <a:pt x="7227" y="11047"/>
                </a:lnTo>
                <a:lnTo>
                  <a:pt x="6108" y="12313"/>
                </a:lnTo>
                <a:lnTo>
                  <a:pt x="4916" y="13578"/>
                </a:lnTo>
                <a:lnTo>
                  <a:pt x="3723" y="14819"/>
                </a:lnTo>
                <a:lnTo>
                  <a:pt x="3139" y="15427"/>
                </a:lnTo>
                <a:lnTo>
                  <a:pt x="2823" y="15743"/>
                </a:lnTo>
                <a:lnTo>
                  <a:pt x="2507" y="16011"/>
                </a:lnTo>
                <a:lnTo>
                  <a:pt x="2312" y="16133"/>
                </a:lnTo>
                <a:lnTo>
                  <a:pt x="2142" y="16230"/>
                </a:lnTo>
                <a:lnTo>
                  <a:pt x="1947" y="16303"/>
                </a:lnTo>
                <a:lnTo>
                  <a:pt x="1752" y="16352"/>
                </a:lnTo>
                <a:lnTo>
                  <a:pt x="1558" y="16376"/>
                </a:lnTo>
                <a:lnTo>
                  <a:pt x="1363" y="16376"/>
                </a:lnTo>
                <a:lnTo>
                  <a:pt x="1168" y="16303"/>
                </a:lnTo>
                <a:lnTo>
                  <a:pt x="949" y="16230"/>
                </a:lnTo>
                <a:lnTo>
                  <a:pt x="876" y="16206"/>
                </a:lnTo>
                <a:lnTo>
                  <a:pt x="828" y="16206"/>
                </a:lnTo>
                <a:lnTo>
                  <a:pt x="779" y="16011"/>
                </a:lnTo>
                <a:lnTo>
                  <a:pt x="828" y="16060"/>
                </a:lnTo>
                <a:lnTo>
                  <a:pt x="901" y="16084"/>
                </a:lnTo>
                <a:lnTo>
                  <a:pt x="949" y="16084"/>
                </a:lnTo>
                <a:lnTo>
                  <a:pt x="998" y="16035"/>
                </a:lnTo>
                <a:lnTo>
                  <a:pt x="998" y="15962"/>
                </a:lnTo>
                <a:lnTo>
                  <a:pt x="925" y="15792"/>
                </a:lnTo>
                <a:lnTo>
                  <a:pt x="852" y="15646"/>
                </a:lnTo>
                <a:lnTo>
                  <a:pt x="779" y="15476"/>
                </a:lnTo>
                <a:lnTo>
                  <a:pt x="706" y="15330"/>
                </a:lnTo>
                <a:lnTo>
                  <a:pt x="779" y="15087"/>
                </a:lnTo>
                <a:lnTo>
                  <a:pt x="852" y="14892"/>
                </a:lnTo>
                <a:lnTo>
                  <a:pt x="876" y="14989"/>
                </a:lnTo>
                <a:lnTo>
                  <a:pt x="974" y="15257"/>
                </a:lnTo>
                <a:lnTo>
                  <a:pt x="1120" y="15500"/>
                </a:lnTo>
                <a:lnTo>
                  <a:pt x="1168" y="15549"/>
                </a:lnTo>
                <a:lnTo>
                  <a:pt x="1266" y="15646"/>
                </a:lnTo>
                <a:lnTo>
                  <a:pt x="1363" y="15719"/>
                </a:lnTo>
                <a:lnTo>
                  <a:pt x="1509" y="15743"/>
                </a:lnTo>
                <a:lnTo>
                  <a:pt x="1655" y="15768"/>
                </a:lnTo>
                <a:lnTo>
                  <a:pt x="1801" y="15743"/>
                </a:lnTo>
                <a:lnTo>
                  <a:pt x="1947" y="15719"/>
                </a:lnTo>
                <a:lnTo>
                  <a:pt x="2215" y="15646"/>
                </a:lnTo>
                <a:lnTo>
                  <a:pt x="2458" y="15500"/>
                </a:lnTo>
                <a:lnTo>
                  <a:pt x="2677" y="15354"/>
                </a:lnTo>
                <a:lnTo>
                  <a:pt x="2896" y="15184"/>
                </a:lnTo>
                <a:lnTo>
                  <a:pt x="3115" y="15014"/>
                </a:lnTo>
                <a:lnTo>
                  <a:pt x="3553" y="14624"/>
                </a:lnTo>
                <a:lnTo>
                  <a:pt x="3918" y="14259"/>
                </a:lnTo>
                <a:lnTo>
                  <a:pt x="4259" y="13870"/>
                </a:lnTo>
                <a:lnTo>
                  <a:pt x="4599" y="13481"/>
                </a:lnTo>
                <a:lnTo>
                  <a:pt x="4745" y="13262"/>
                </a:lnTo>
                <a:lnTo>
                  <a:pt x="4916" y="13067"/>
                </a:lnTo>
                <a:lnTo>
                  <a:pt x="4989" y="12945"/>
                </a:lnTo>
                <a:lnTo>
                  <a:pt x="5037" y="12824"/>
                </a:lnTo>
                <a:lnTo>
                  <a:pt x="5086" y="12702"/>
                </a:lnTo>
                <a:lnTo>
                  <a:pt x="5086" y="12580"/>
                </a:lnTo>
                <a:lnTo>
                  <a:pt x="5086" y="12532"/>
                </a:lnTo>
                <a:lnTo>
                  <a:pt x="5037" y="12507"/>
                </a:lnTo>
                <a:lnTo>
                  <a:pt x="4964" y="12507"/>
                </a:lnTo>
                <a:lnTo>
                  <a:pt x="4867" y="12580"/>
                </a:lnTo>
                <a:lnTo>
                  <a:pt x="4770" y="12653"/>
                </a:lnTo>
                <a:lnTo>
                  <a:pt x="4599" y="12848"/>
                </a:lnTo>
                <a:lnTo>
                  <a:pt x="4453" y="13067"/>
                </a:lnTo>
                <a:lnTo>
                  <a:pt x="4307" y="13262"/>
                </a:lnTo>
                <a:lnTo>
                  <a:pt x="3942" y="13700"/>
                </a:lnTo>
                <a:lnTo>
                  <a:pt x="3529" y="14089"/>
                </a:lnTo>
                <a:lnTo>
                  <a:pt x="3066" y="14503"/>
                </a:lnTo>
                <a:lnTo>
                  <a:pt x="2604" y="14892"/>
                </a:lnTo>
                <a:lnTo>
                  <a:pt x="2312" y="15111"/>
                </a:lnTo>
                <a:lnTo>
                  <a:pt x="2020" y="15306"/>
                </a:lnTo>
                <a:lnTo>
                  <a:pt x="1898" y="15354"/>
                </a:lnTo>
                <a:lnTo>
                  <a:pt x="1777" y="15379"/>
                </a:lnTo>
                <a:lnTo>
                  <a:pt x="1655" y="15379"/>
                </a:lnTo>
                <a:lnTo>
                  <a:pt x="1558" y="15330"/>
                </a:lnTo>
                <a:lnTo>
                  <a:pt x="1485" y="15281"/>
                </a:lnTo>
                <a:lnTo>
                  <a:pt x="1436" y="15184"/>
                </a:lnTo>
                <a:lnTo>
                  <a:pt x="1460" y="15087"/>
                </a:lnTo>
                <a:lnTo>
                  <a:pt x="1533" y="14941"/>
                </a:lnTo>
                <a:lnTo>
                  <a:pt x="1631" y="14941"/>
                </a:lnTo>
                <a:lnTo>
                  <a:pt x="1704" y="14892"/>
                </a:lnTo>
                <a:lnTo>
                  <a:pt x="1728" y="14819"/>
                </a:lnTo>
                <a:lnTo>
                  <a:pt x="1728" y="14770"/>
                </a:lnTo>
                <a:lnTo>
                  <a:pt x="1704" y="14673"/>
                </a:lnTo>
                <a:lnTo>
                  <a:pt x="1655" y="14551"/>
                </a:lnTo>
                <a:lnTo>
                  <a:pt x="1606" y="14454"/>
                </a:lnTo>
                <a:lnTo>
                  <a:pt x="1509" y="14308"/>
                </a:lnTo>
                <a:lnTo>
                  <a:pt x="1412" y="14162"/>
                </a:lnTo>
                <a:lnTo>
                  <a:pt x="1679" y="13919"/>
                </a:lnTo>
                <a:lnTo>
                  <a:pt x="1801" y="14405"/>
                </a:lnTo>
                <a:lnTo>
                  <a:pt x="1825" y="14478"/>
                </a:lnTo>
                <a:lnTo>
                  <a:pt x="1898" y="14527"/>
                </a:lnTo>
                <a:lnTo>
                  <a:pt x="2020" y="14527"/>
                </a:lnTo>
                <a:lnTo>
                  <a:pt x="2069" y="14503"/>
                </a:lnTo>
                <a:lnTo>
                  <a:pt x="2117" y="14454"/>
                </a:lnTo>
                <a:lnTo>
                  <a:pt x="2142" y="14381"/>
                </a:lnTo>
                <a:lnTo>
                  <a:pt x="2142" y="14308"/>
                </a:lnTo>
                <a:lnTo>
                  <a:pt x="2044" y="13992"/>
                </a:lnTo>
                <a:lnTo>
                  <a:pt x="1923" y="13675"/>
                </a:lnTo>
                <a:lnTo>
                  <a:pt x="2093" y="13529"/>
                </a:lnTo>
                <a:lnTo>
                  <a:pt x="2117" y="13748"/>
                </a:lnTo>
                <a:lnTo>
                  <a:pt x="2117" y="13870"/>
                </a:lnTo>
                <a:lnTo>
                  <a:pt x="2142" y="13967"/>
                </a:lnTo>
                <a:lnTo>
                  <a:pt x="2190" y="14065"/>
                </a:lnTo>
                <a:lnTo>
                  <a:pt x="2239" y="14089"/>
                </a:lnTo>
                <a:lnTo>
                  <a:pt x="2288" y="14113"/>
                </a:lnTo>
                <a:lnTo>
                  <a:pt x="2336" y="14113"/>
                </a:lnTo>
                <a:lnTo>
                  <a:pt x="2385" y="14089"/>
                </a:lnTo>
                <a:lnTo>
                  <a:pt x="2434" y="14016"/>
                </a:lnTo>
                <a:lnTo>
                  <a:pt x="2434" y="13919"/>
                </a:lnTo>
                <a:lnTo>
                  <a:pt x="2385" y="13724"/>
                </a:lnTo>
                <a:lnTo>
                  <a:pt x="2263" y="13359"/>
                </a:lnTo>
                <a:lnTo>
                  <a:pt x="2385" y="13262"/>
                </a:lnTo>
                <a:lnTo>
                  <a:pt x="2458" y="13554"/>
                </a:lnTo>
                <a:lnTo>
                  <a:pt x="2531" y="13846"/>
                </a:lnTo>
                <a:lnTo>
                  <a:pt x="2555" y="13894"/>
                </a:lnTo>
                <a:lnTo>
                  <a:pt x="2580" y="13943"/>
                </a:lnTo>
                <a:lnTo>
                  <a:pt x="2628" y="13967"/>
                </a:lnTo>
                <a:lnTo>
                  <a:pt x="2677" y="13967"/>
                </a:lnTo>
                <a:lnTo>
                  <a:pt x="2774" y="13943"/>
                </a:lnTo>
                <a:lnTo>
                  <a:pt x="2823" y="13919"/>
                </a:lnTo>
                <a:lnTo>
                  <a:pt x="2847" y="13870"/>
                </a:lnTo>
                <a:lnTo>
                  <a:pt x="2872" y="13797"/>
                </a:lnTo>
                <a:lnTo>
                  <a:pt x="2847" y="13748"/>
                </a:lnTo>
                <a:lnTo>
                  <a:pt x="2750" y="13408"/>
                </a:lnTo>
                <a:lnTo>
                  <a:pt x="2604" y="13067"/>
                </a:lnTo>
                <a:lnTo>
                  <a:pt x="2823" y="12848"/>
                </a:lnTo>
                <a:lnTo>
                  <a:pt x="2920" y="13164"/>
                </a:lnTo>
                <a:lnTo>
                  <a:pt x="2969" y="13286"/>
                </a:lnTo>
                <a:lnTo>
                  <a:pt x="3018" y="13383"/>
                </a:lnTo>
                <a:lnTo>
                  <a:pt x="3066" y="13481"/>
                </a:lnTo>
                <a:lnTo>
                  <a:pt x="3115" y="13529"/>
                </a:lnTo>
                <a:lnTo>
                  <a:pt x="3212" y="13529"/>
                </a:lnTo>
                <a:lnTo>
                  <a:pt x="3237" y="13505"/>
                </a:lnTo>
                <a:lnTo>
                  <a:pt x="3261" y="13456"/>
                </a:lnTo>
                <a:lnTo>
                  <a:pt x="3285" y="13408"/>
                </a:lnTo>
                <a:lnTo>
                  <a:pt x="3261" y="13310"/>
                </a:lnTo>
                <a:lnTo>
                  <a:pt x="3188" y="13116"/>
                </a:lnTo>
                <a:lnTo>
                  <a:pt x="3091" y="12921"/>
                </a:lnTo>
                <a:lnTo>
                  <a:pt x="2969" y="12726"/>
                </a:lnTo>
                <a:lnTo>
                  <a:pt x="3261" y="12459"/>
                </a:lnTo>
                <a:lnTo>
                  <a:pt x="3285" y="12678"/>
                </a:lnTo>
                <a:lnTo>
                  <a:pt x="3334" y="12897"/>
                </a:lnTo>
                <a:lnTo>
                  <a:pt x="3383" y="12994"/>
                </a:lnTo>
                <a:lnTo>
                  <a:pt x="3480" y="13067"/>
                </a:lnTo>
                <a:lnTo>
                  <a:pt x="3529" y="13067"/>
                </a:lnTo>
                <a:lnTo>
                  <a:pt x="3577" y="13043"/>
                </a:lnTo>
                <a:lnTo>
                  <a:pt x="3626" y="12945"/>
                </a:lnTo>
                <a:lnTo>
                  <a:pt x="3626" y="12848"/>
                </a:lnTo>
                <a:lnTo>
                  <a:pt x="3577" y="12678"/>
                </a:lnTo>
                <a:lnTo>
                  <a:pt x="3529" y="12483"/>
                </a:lnTo>
                <a:lnTo>
                  <a:pt x="3431" y="12288"/>
                </a:lnTo>
                <a:lnTo>
                  <a:pt x="3650" y="12094"/>
                </a:lnTo>
                <a:lnTo>
                  <a:pt x="3699" y="12313"/>
                </a:lnTo>
                <a:lnTo>
                  <a:pt x="3748" y="12483"/>
                </a:lnTo>
                <a:lnTo>
                  <a:pt x="3796" y="12556"/>
                </a:lnTo>
                <a:lnTo>
                  <a:pt x="3845" y="12605"/>
                </a:lnTo>
                <a:lnTo>
                  <a:pt x="3942" y="12605"/>
                </a:lnTo>
                <a:lnTo>
                  <a:pt x="4015" y="12580"/>
                </a:lnTo>
                <a:lnTo>
                  <a:pt x="4040" y="12532"/>
                </a:lnTo>
                <a:lnTo>
                  <a:pt x="4064" y="12483"/>
                </a:lnTo>
                <a:lnTo>
                  <a:pt x="4064" y="12410"/>
                </a:lnTo>
                <a:lnTo>
                  <a:pt x="4015" y="12142"/>
                </a:lnTo>
                <a:lnTo>
                  <a:pt x="3967" y="11996"/>
                </a:lnTo>
                <a:lnTo>
                  <a:pt x="3894" y="11875"/>
                </a:lnTo>
                <a:lnTo>
                  <a:pt x="4161" y="11607"/>
                </a:lnTo>
                <a:lnTo>
                  <a:pt x="4210" y="11729"/>
                </a:lnTo>
                <a:lnTo>
                  <a:pt x="4283" y="11923"/>
                </a:lnTo>
                <a:lnTo>
                  <a:pt x="4332" y="11996"/>
                </a:lnTo>
                <a:lnTo>
                  <a:pt x="4380" y="12021"/>
                </a:lnTo>
                <a:lnTo>
                  <a:pt x="4429" y="12045"/>
                </a:lnTo>
                <a:lnTo>
                  <a:pt x="4478" y="12045"/>
                </a:lnTo>
                <a:lnTo>
                  <a:pt x="4526" y="11996"/>
                </a:lnTo>
                <a:lnTo>
                  <a:pt x="4551" y="11923"/>
                </a:lnTo>
                <a:lnTo>
                  <a:pt x="4551" y="11826"/>
                </a:lnTo>
                <a:lnTo>
                  <a:pt x="4478" y="11680"/>
                </a:lnTo>
                <a:lnTo>
                  <a:pt x="4356" y="11437"/>
                </a:lnTo>
                <a:lnTo>
                  <a:pt x="4405" y="11388"/>
                </a:lnTo>
                <a:lnTo>
                  <a:pt x="4672" y="11169"/>
                </a:lnTo>
                <a:lnTo>
                  <a:pt x="4745" y="11364"/>
                </a:lnTo>
                <a:lnTo>
                  <a:pt x="4818" y="11607"/>
                </a:lnTo>
                <a:lnTo>
                  <a:pt x="4867" y="11729"/>
                </a:lnTo>
                <a:lnTo>
                  <a:pt x="4916" y="11777"/>
                </a:lnTo>
                <a:lnTo>
                  <a:pt x="4964" y="11826"/>
                </a:lnTo>
                <a:lnTo>
                  <a:pt x="5013" y="11826"/>
                </a:lnTo>
                <a:lnTo>
                  <a:pt x="5037" y="11802"/>
                </a:lnTo>
                <a:lnTo>
                  <a:pt x="5062" y="11729"/>
                </a:lnTo>
                <a:lnTo>
                  <a:pt x="5086" y="11680"/>
                </a:lnTo>
                <a:lnTo>
                  <a:pt x="5062" y="11558"/>
                </a:lnTo>
                <a:lnTo>
                  <a:pt x="4964" y="11339"/>
                </a:lnTo>
                <a:lnTo>
                  <a:pt x="4794" y="11023"/>
                </a:lnTo>
                <a:lnTo>
                  <a:pt x="5135" y="10731"/>
                </a:lnTo>
                <a:lnTo>
                  <a:pt x="5135" y="10755"/>
                </a:lnTo>
                <a:lnTo>
                  <a:pt x="5208" y="10950"/>
                </a:lnTo>
                <a:lnTo>
                  <a:pt x="5281" y="11145"/>
                </a:lnTo>
                <a:lnTo>
                  <a:pt x="5329" y="11218"/>
                </a:lnTo>
                <a:lnTo>
                  <a:pt x="5378" y="11242"/>
                </a:lnTo>
                <a:lnTo>
                  <a:pt x="5427" y="11242"/>
                </a:lnTo>
                <a:lnTo>
                  <a:pt x="5475" y="11218"/>
                </a:lnTo>
                <a:lnTo>
                  <a:pt x="5524" y="11193"/>
                </a:lnTo>
                <a:lnTo>
                  <a:pt x="5573" y="11145"/>
                </a:lnTo>
                <a:lnTo>
                  <a:pt x="5597" y="11096"/>
                </a:lnTo>
                <a:lnTo>
                  <a:pt x="5597" y="11023"/>
                </a:lnTo>
                <a:lnTo>
                  <a:pt x="5524" y="10828"/>
                </a:lnTo>
                <a:lnTo>
                  <a:pt x="5475" y="10658"/>
                </a:lnTo>
                <a:lnTo>
                  <a:pt x="5378" y="10488"/>
                </a:lnTo>
                <a:lnTo>
                  <a:pt x="5670" y="10244"/>
                </a:lnTo>
                <a:lnTo>
                  <a:pt x="5670" y="10366"/>
                </a:lnTo>
                <a:lnTo>
                  <a:pt x="5694" y="10512"/>
                </a:lnTo>
                <a:lnTo>
                  <a:pt x="5743" y="10707"/>
                </a:lnTo>
                <a:lnTo>
                  <a:pt x="5792" y="10780"/>
                </a:lnTo>
                <a:lnTo>
                  <a:pt x="5816" y="10804"/>
                </a:lnTo>
                <a:lnTo>
                  <a:pt x="5865" y="10828"/>
                </a:lnTo>
                <a:lnTo>
                  <a:pt x="5913" y="10828"/>
                </a:lnTo>
                <a:lnTo>
                  <a:pt x="5938" y="10804"/>
                </a:lnTo>
                <a:lnTo>
                  <a:pt x="5986" y="10731"/>
                </a:lnTo>
                <a:lnTo>
                  <a:pt x="5986" y="10658"/>
                </a:lnTo>
                <a:lnTo>
                  <a:pt x="5938" y="10488"/>
                </a:lnTo>
                <a:lnTo>
                  <a:pt x="5865" y="10293"/>
                </a:lnTo>
                <a:lnTo>
                  <a:pt x="5767" y="10123"/>
                </a:lnTo>
                <a:lnTo>
                  <a:pt x="5986" y="9928"/>
                </a:lnTo>
                <a:lnTo>
                  <a:pt x="6011" y="10050"/>
                </a:lnTo>
                <a:lnTo>
                  <a:pt x="6035" y="10147"/>
                </a:lnTo>
                <a:lnTo>
                  <a:pt x="6108" y="10244"/>
                </a:lnTo>
                <a:lnTo>
                  <a:pt x="6181" y="10317"/>
                </a:lnTo>
                <a:lnTo>
                  <a:pt x="6230" y="10366"/>
                </a:lnTo>
                <a:lnTo>
                  <a:pt x="6303" y="10366"/>
                </a:lnTo>
                <a:lnTo>
                  <a:pt x="6376" y="10317"/>
                </a:lnTo>
                <a:lnTo>
                  <a:pt x="6400" y="10269"/>
                </a:lnTo>
                <a:lnTo>
                  <a:pt x="6400" y="10220"/>
                </a:lnTo>
                <a:lnTo>
                  <a:pt x="6376" y="10171"/>
                </a:lnTo>
                <a:lnTo>
                  <a:pt x="6327" y="10074"/>
                </a:lnTo>
                <a:lnTo>
                  <a:pt x="6205" y="9952"/>
                </a:lnTo>
                <a:lnTo>
                  <a:pt x="6084" y="9855"/>
                </a:lnTo>
                <a:lnTo>
                  <a:pt x="6376" y="9587"/>
                </a:lnTo>
                <a:lnTo>
                  <a:pt x="6400" y="9758"/>
                </a:lnTo>
                <a:lnTo>
                  <a:pt x="6449" y="9952"/>
                </a:lnTo>
                <a:lnTo>
                  <a:pt x="6473" y="10025"/>
                </a:lnTo>
                <a:lnTo>
                  <a:pt x="6522" y="10050"/>
                </a:lnTo>
                <a:lnTo>
                  <a:pt x="6595" y="10074"/>
                </a:lnTo>
                <a:lnTo>
                  <a:pt x="6643" y="10074"/>
                </a:lnTo>
                <a:lnTo>
                  <a:pt x="6716" y="10025"/>
                </a:lnTo>
                <a:lnTo>
                  <a:pt x="6741" y="10001"/>
                </a:lnTo>
                <a:lnTo>
                  <a:pt x="6765" y="9928"/>
                </a:lnTo>
                <a:lnTo>
                  <a:pt x="6765" y="9855"/>
                </a:lnTo>
                <a:lnTo>
                  <a:pt x="6692" y="9612"/>
                </a:lnTo>
                <a:lnTo>
                  <a:pt x="6643" y="9490"/>
                </a:lnTo>
                <a:lnTo>
                  <a:pt x="6595" y="9393"/>
                </a:lnTo>
                <a:lnTo>
                  <a:pt x="6765" y="9222"/>
                </a:lnTo>
                <a:lnTo>
                  <a:pt x="6814" y="9417"/>
                </a:lnTo>
                <a:lnTo>
                  <a:pt x="6887" y="9587"/>
                </a:lnTo>
                <a:lnTo>
                  <a:pt x="6911" y="9636"/>
                </a:lnTo>
                <a:lnTo>
                  <a:pt x="6960" y="9660"/>
                </a:lnTo>
                <a:lnTo>
                  <a:pt x="7033" y="9660"/>
                </a:lnTo>
                <a:lnTo>
                  <a:pt x="7081" y="9636"/>
                </a:lnTo>
                <a:lnTo>
                  <a:pt x="7130" y="9612"/>
                </a:lnTo>
                <a:lnTo>
                  <a:pt x="7179" y="9563"/>
                </a:lnTo>
                <a:lnTo>
                  <a:pt x="7179" y="9514"/>
                </a:lnTo>
                <a:lnTo>
                  <a:pt x="7179" y="9441"/>
                </a:lnTo>
                <a:lnTo>
                  <a:pt x="7057" y="9174"/>
                </a:lnTo>
                <a:lnTo>
                  <a:pt x="6984" y="9003"/>
                </a:lnTo>
                <a:lnTo>
                  <a:pt x="7106" y="8906"/>
                </a:lnTo>
                <a:lnTo>
                  <a:pt x="7106" y="8955"/>
                </a:lnTo>
                <a:lnTo>
                  <a:pt x="7106" y="9125"/>
                </a:lnTo>
                <a:lnTo>
                  <a:pt x="7130" y="9198"/>
                </a:lnTo>
                <a:lnTo>
                  <a:pt x="7179" y="9271"/>
                </a:lnTo>
                <a:lnTo>
                  <a:pt x="7227" y="9271"/>
                </a:lnTo>
                <a:lnTo>
                  <a:pt x="7276" y="9247"/>
                </a:lnTo>
                <a:lnTo>
                  <a:pt x="7325" y="9198"/>
                </a:lnTo>
                <a:lnTo>
                  <a:pt x="7349" y="9125"/>
                </a:lnTo>
                <a:lnTo>
                  <a:pt x="7325" y="8955"/>
                </a:lnTo>
                <a:lnTo>
                  <a:pt x="7276" y="8736"/>
                </a:lnTo>
                <a:lnTo>
                  <a:pt x="7519" y="8517"/>
                </a:lnTo>
                <a:lnTo>
                  <a:pt x="7544" y="8638"/>
                </a:lnTo>
                <a:lnTo>
                  <a:pt x="7617" y="8760"/>
                </a:lnTo>
                <a:lnTo>
                  <a:pt x="7665" y="8784"/>
                </a:lnTo>
                <a:lnTo>
                  <a:pt x="7714" y="8784"/>
                </a:lnTo>
                <a:lnTo>
                  <a:pt x="7763" y="8736"/>
                </a:lnTo>
                <a:lnTo>
                  <a:pt x="7787" y="8687"/>
                </a:lnTo>
                <a:lnTo>
                  <a:pt x="7763" y="8638"/>
                </a:lnTo>
                <a:lnTo>
                  <a:pt x="7738" y="8590"/>
                </a:lnTo>
                <a:lnTo>
                  <a:pt x="7690" y="8492"/>
                </a:lnTo>
                <a:lnTo>
                  <a:pt x="7641" y="8419"/>
                </a:lnTo>
                <a:lnTo>
                  <a:pt x="7884" y="8176"/>
                </a:lnTo>
                <a:lnTo>
                  <a:pt x="7909" y="8298"/>
                </a:lnTo>
                <a:lnTo>
                  <a:pt x="7933" y="8419"/>
                </a:lnTo>
                <a:lnTo>
                  <a:pt x="7957" y="8468"/>
                </a:lnTo>
                <a:lnTo>
                  <a:pt x="8006" y="8517"/>
                </a:lnTo>
                <a:lnTo>
                  <a:pt x="8152" y="8517"/>
                </a:lnTo>
                <a:lnTo>
                  <a:pt x="8201" y="8492"/>
                </a:lnTo>
                <a:lnTo>
                  <a:pt x="8225" y="8444"/>
                </a:lnTo>
                <a:lnTo>
                  <a:pt x="8249" y="8371"/>
                </a:lnTo>
                <a:lnTo>
                  <a:pt x="8201" y="8152"/>
                </a:lnTo>
                <a:lnTo>
                  <a:pt x="8128" y="7957"/>
                </a:lnTo>
                <a:lnTo>
                  <a:pt x="8468" y="7641"/>
                </a:lnTo>
                <a:lnTo>
                  <a:pt x="8444" y="7762"/>
                </a:lnTo>
                <a:lnTo>
                  <a:pt x="8444" y="7884"/>
                </a:lnTo>
                <a:lnTo>
                  <a:pt x="8493" y="7981"/>
                </a:lnTo>
                <a:lnTo>
                  <a:pt x="8517" y="8030"/>
                </a:lnTo>
                <a:lnTo>
                  <a:pt x="8566" y="8054"/>
                </a:lnTo>
                <a:lnTo>
                  <a:pt x="8590" y="8054"/>
                </a:lnTo>
                <a:lnTo>
                  <a:pt x="8614" y="8030"/>
                </a:lnTo>
                <a:lnTo>
                  <a:pt x="8639" y="7981"/>
                </a:lnTo>
                <a:lnTo>
                  <a:pt x="8639" y="7933"/>
                </a:lnTo>
                <a:lnTo>
                  <a:pt x="8614" y="7835"/>
                </a:lnTo>
                <a:lnTo>
                  <a:pt x="8566" y="7714"/>
                </a:lnTo>
                <a:lnTo>
                  <a:pt x="8541" y="7568"/>
                </a:lnTo>
                <a:lnTo>
                  <a:pt x="9125" y="7033"/>
                </a:lnTo>
                <a:lnTo>
                  <a:pt x="9125" y="7179"/>
                </a:lnTo>
                <a:lnTo>
                  <a:pt x="9149" y="7325"/>
                </a:lnTo>
                <a:lnTo>
                  <a:pt x="9198" y="7373"/>
                </a:lnTo>
                <a:lnTo>
                  <a:pt x="9222" y="7397"/>
                </a:lnTo>
                <a:lnTo>
                  <a:pt x="9271" y="7422"/>
                </a:lnTo>
                <a:lnTo>
                  <a:pt x="9320" y="7397"/>
                </a:lnTo>
                <a:lnTo>
                  <a:pt x="9368" y="7397"/>
                </a:lnTo>
                <a:lnTo>
                  <a:pt x="9393" y="7349"/>
                </a:lnTo>
                <a:lnTo>
                  <a:pt x="9417" y="7300"/>
                </a:lnTo>
                <a:lnTo>
                  <a:pt x="9417" y="7252"/>
                </a:lnTo>
                <a:lnTo>
                  <a:pt x="9393" y="7154"/>
                </a:lnTo>
                <a:lnTo>
                  <a:pt x="9393" y="7033"/>
                </a:lnTo>
                <a:lnTo>
                  <a:pt x="9417" y="6935"/>
                </a:lnTo>
                <a:lnTo>
                  <a:pt x="9417" y="6838"/>
                </a:lnTo>
                <a:lnTo>
                  <a:pt x="9393" y="6789"/>
                </a:lnTo>
                <a:lnTo>
                  <a:pt x="9466" y="6716"/>
                </a:lnTo>
                <a:lnTo>
                  <a:pt x="9490" y="6838"/>
                </a:lnTo>
                <a:lnTo>
                  <a:pt x="9514" y="6960"/>
                </a:lnTo>
                <a:lnTo>
                  <a:pt x="9539" y="7008"/>
                </a:lnTo>
                <a:lnTo>
                  <a:pt x="9587" y="7033"/>
                </a:lnTo>
                <a:lnTo>
                  <a:pt x="9636" y="7057"/>
                </a:lnTo>
                <a:lnTo>
                  <a:pt x="9660" y="7057"/>
                </a:lnTo>
                <a:lnTo>
                  <a:pt x="9709" y="7033"/>
                </a:lnTo>
                <a:lnTo>
                  <a:pt x="9733" y="7008"/>
                </a:lnTo>
                <a:lnTo>
                  <a:pt x="9782" y="6984"/>
                </a:lnTo>
                <a:lnTo>
                  <a:pt x="9782" y="6935"/>
                </a:lnTo>
                <a:lnTo>
                  <a:pt x="9782" y="6741"/>
                </a:lnTo>
                <a:lnTo>
                  <a:pt x="9733" y="6619"/>
                </a:lnTo>
                <a:lnTo>
                  <a:pt x="9709" y="6522"/>
                </a:lnTo>
                <a:lnTo>
                  <a:pt x="9831" y="6376"/>
                </a:lnTo>
                <a:lnTo>
                  <a:pt x="9879" y="6327"/>
                </a:lnTo>
                <a:lnTo>
                  <a:pt x="9904" y="6278"/>
                </a:lnTo>
                <a:lnTo>
                  <a:pt x="9904" y="6205"/>
                </a:lnTo>
                <a:lnTo>
                  <a:pt x="9928" y="6132"/>
                </a:lnTo>
                <a:lnTo>
                  <a:pt x="9952" y="6059"/>
                </a:lnTo>
                <a:lnTo>
                  <a:pt x="9855" y="5670"/>
                </a:lnTo>
                <a:lnTo>
                  <a:pt x="9831" y="5475"/>
                </a:lnTo>
                <a:lnTo>
                  <a:pt x="9806" y="5281"/>
                </a:lnTo>
                <a:lnTo>
                  <a:pt x="9806" y="5037"/>
                </a:lnTo>
                <a:lnTo>
                  <a:pt x="9855" y="4794"/>
                </a:lnTo>
                <a:lnTo>
                  <a:pt x="9904" y="4575"/>
                </a:lnTo>
                <a:lnTo>
                  <a:pt x="9977" y="4332"/>
                </a:lnTo>
                <a:lnTo>
                  <a:pt x="10074" y="4088"/>
                </a:lnTo>
                <a:lnTo>
                  <a:pt x="10196" y="3869"/>
                </a:lnTo>
                <a:lnTo>
                  <a:pt x="10317" y="3650"/>
                </a:lnTo>
                <a:lnTo>
                  <a:pt x="10488" y="3456"/>
                </a:lnTo>
                <a:lnTo>
                  <a:pt x="10658" y="3261"/>
                </a:lnTo>
                <a:lnTo>
                  <a:pt x="10853" y="3091"/>
                </a:lnTo>
                <a:lnTo>
                  <a:pt x="11242" y="2750"/>
                </a:lnTo>
                <a:lnTo>
                  <a:pt x="11680" y="2458"/>
                </a:lnTo>
                <a:lnTo>
                  <a:pt x="12094" y="2166"/>
                </a:lnTo>
                <a:lnTo>
                  <a:pt x="12970" y="1631"/>
                </a:lnTo>
                <a:close/>
                <a:moveTo>
                  <a:pt x="10755" y="11631"/>
                </a:moveTo>
                <a:lnTo>
                  <a:pt x="10755" y="11680"/>
                </a:lnTo>
                <a:lnTo>
                  <a:pt x="10853" y="11850"/>
                </a:lnTo>
                <a:lnTo>
                  <a:pt x="10974" y="12021"/>
                </a:lnTo>
                <a:lnTo>
                  <a:pt x="11266" y="12361"/>
                </a:lnTo>
                <a:lnTo>
                  <a:pt x="11875" y="12970"/>
                </a:lnTo>
                <a:lnTo>
                  <a:pt x="13286" y="14503"/>
                </a:lnTo>
                <a:lnTo>
                  <a:pt x="13943" y="15184"/>
                </a:lnTo>
                <a:lnTo>
                  <a:pt x="14259" y="15549"/>
                </a:lnTo>
                <a:lnTo>
                  <a:pt x="14430" y="15719"/>
                </a:lnTo>
                <a:lnTo>
                  <a:pt x="14503" y="15792"/>
                </a:lnTo>
                <a:lnTo>
                  <a:pt x="14600" y="15841"/>
                </a:lnTo>
                <a:lnTo>
                  <a:pt x="14916" y="16035"/>
                </a:lnTo>
                <a:lnTo>
                  <a:pt x="15208" y="16206"/>
                </a:lnTo>
                <a:lnTo>
                  <a:pt x="15354" y="16279"/>
                </a:lnTo>
                <a:lnTo>
                  <a:pt x="15500" y="16352"/>
                </a:lnTo>
                <a:lnTo>
                  <a:pt x="15671" y="16376"/>
                </a:lnTo>
                <a:lnTo>
                  <a:pt x="15890" y="16376"/>
                </a:lnTo>
                <a:lnTo>
                  <a:pt x="15914" y="16352"/>
                </a:lnTo>
                <a:lnTo>
                  <a:pt x="15938" y="16279"/>
                </a:lnTo>
                <a:lnTo>
                  <a:pt x="15914" y="16230"/>
                </a:lnTo>
                <a:lnTo>
                  <a:pt x="15890" y="16206"/>
                </a:lnTo>
                <a:lnTo>
                  <a:pt x="15865" y="16206"/>
                </a:lnTo>
                <a:lnTo>
                  <a:pt x="15622" y="16157"/>
                </a:lnTo>
                <a:lnTo>
                  <a:pt x="15403" y="16084"/>
                </a:lnTo>
                <a:lnTo>
                  <a:pt x="15233" y="15987"/>
                </a:lnTo>
                <a:lnTo>
                  <a:pt x="15062" y="15865"/>
                </a:lnTo>
                <a:lnTo>
                  <a:pt x="14892" y="15743"/>
                </a:lnTo>
                <a:lnTo>
                  <a:pt x="14746" y="15573"/>
                </a:lnTo>
                <a:lnTo>
                  <a:pt x="14454" y="15233"/>
                </a:lnTo>
                <a:lnTo>
                  <a:pt x="13846" y="14624"/>
                </a:lnTo>
                <a:lnTo>
                  <a:pt x="13262" y="14016"/>
                </a:lnTo>
                <a:lnTo>
                  <a:pt x="12045" y="12799"/>
                </a:lnTo>
                <a:lnTo>
                  <a:pt x="11461" y="12167"/>
                </a:lnTo>
                <a:lnTo>
                  <a:pt x="11145" y="11875"/>
                </a:lnTo>
                <a:lnTo>
                  <a:pt x="10974" y="11729"/>
                </a:lnTo>
                <a:lnTo>
                  <a:pt x="10804" y="11631"/>
                </a:lnTo>
                <a:close/>
                <a:moveTo>
                  <a:pt x="9904" y="8638"/>
                </a:moveTo>
                <a:lnTo>
                  <a:pt x="10123" y="8882"/>
                </a:lnTo>
                <a:lnTo>
                  <a:pt x="9977" y="9003"/>
                </a:lnTo>
                <a:lnTo>
                  <a:pt x="9709" y="9271"/>
                </a:lnTo>
                <a:lnTo>
                  <a:pt x="9587" y="9417"/>
                </a:lnTo>
                <a:lnTo>
                  <a:pt x="9466" y="9587"/>
                </a:lnTo>
                <a:lnTo>
                  <a:pt x="9466" y="9612"/>
                </a:lnTo>
                <a:lnTo>
                  <a:pt x="9490" y="9660"/>
                </a:lnTo>
                <a:lnTo>
                  <a:pt x="9539" y="9660"/>
                </a:lnTo>
                <a:lnTo>
                  <a:pt x="9685" y="9612"/>
                </a:lnTo>
                <a:lnTo>
                  <a:pt x="9831" y="9539"/>
                </a:lnTo>
                <a:lnTo>
                  <a:pt x="10098" y="9320"/>
                </a:lnTo>
                <a:lnTo>
                  <a:pt x="10366" y="9101"/>
                </a:lnTo>
                <a:lnTo>
                  <a:pt x="10536" y="9247"/>
                </a:lnTo>
                <a:lnTo>
                  <a:pt x="10244" y="9466"/>
                </a:lnTo>
                <a:lnTo>
                  <a:pt x="10025" y="9636"/>
                </a:lnTo>
                <a:lnTo>
                  <a:pt x="9928" y="9733"/>
                </a:lnTo>
                <a:lnTo>
                  <a:pt x="9831" y="9855"/>
                </a:lnTo>
                <a:lnTo>
                  <a:pt x="9831" y="9928"/>
                </a:lnTo>
                <a:lnTo>
                  <a:pt x="9855" y="9977"/>
                </a:lnTo>
                <a:lnTo>
                  <a:pt x="9904" y="10025"/>
                </a:lnTo>
                <a:lnTo>
                  <a:pt x="9977" y="10025"/>
                </a:lnTo>
                <a:lnTo>
                  <a:pt x="10098" y="9977"/>
                </a:lnTo>
                <a:lnTo>
                  <a:pt x="10196" y="9904"/>
                </a:lnTo>
                <a:lnTo>
                  <a:pt x="10390" y="9758"/>
                </a:lnTo>
                <a:lnTo>
                  <a:pt x="10780" y="9490"/>
                </a:lnTo>
                <a:lnTo>
                  <a:pt x="10950" y="9660"/>
                </a:lnTo>
                <a:lnTo>
                  <a:pt x="10780" y="9733"/>
                </a:lnTo>
                <a:lnTo>
                  <a:pt x="10609" y="9855"/>
                </a:lnTo>
                <a:lnTo>
                  <a:pt x="10390" y="10001"/>
                </a:lnTo>
                <a:lnTo>
                  <a:pt x="10293" y="10098"/>
                </a:lnTo>
                <a:lnTo>
                  <a:pt x="10220" y="10220"/>
                </a:lnTo>
                <a:lnTo>
                  <a:pt x="10220" y="10269"/>
                </a:lnTo>
                <a:lnTo>
                  <a:pt x="10244" y="10293"/>
                </a:lnTo>
                <a:lnTo>
                  <a:pt x="10293" y="10317"/>
                </a:lnTo>
                <a:lnTo>
                  <a:pt x="10439" y="10317"/>
                </a:lnTo>
                <a:lnTo>
                  <a:pt x="10585" y="10244"/>
                </a:lnTo>
                <a:lnTo>
                  <a:pt x="10828" y="10074"/>
                </a:lnTo>
                <a:lnTo>
                  <a:pt x="10999" y="9977"/>
                </a:lnTo>
                <a:lnTo>
                  <a:pt x="11072" y="9904"/>
                </a:lnTo>
                <a:lnTo>
                  <a:pt x="11145" y="9831"/>
                </a:lnTo>
                <a:lnTo>
                  <a:pt x="11364" y="10025"/>
                </a:lnTo>
                <a:lnTo>
                  <a:pt x="11193" y="10123"/>
                </a:lnTo>
                <a:lnTo>
                  <a:pt x="11072" y="10244"/>
                </a:lnTo>
                <a:lnTo>
                  <a:pt x="10974" y="10342"/>
                </a:lnTo>
                <a:lnTo>
                  <a:pt x="10901" y="10439"/>
                </a:lnTo>
                <a:lnTo>
                  <a:pt x="10853" y="10561"/>
                </a:lnTo>
                <a:lnTo>
                  <a:pt x="10853" y="10634"/>
                </a:lnTo>
                <a:lnTo>
                  <a:pt x="10853" y="10682"/>
                </a:lnTo>
                <a:lnTo>
                  <a:pt x="10877" y="10707"/>
                </a:lnTo>
                <a:lnTo>
                  <a:pt x="10974" y="10682"/>
                </a:lnTo>
                <a:lnTo>
                  <a:pt x="11072" y="10634"/>
                </a:lnTo>
                <a:lnTo>
                  <a:pt x="11218" y="10536"/>
                </a:lnTo>
                <a:lnTo>
                  <a:pt x="11437" y="10366"/>
                </a:lnTo>
                <a:lnTo>
                  <a:pt x="11607" y="10269"/>
                </a:lnTo>
                <a:lnTo>
                  <a:pt x="11753" y="10415"/>
                </a:lnTo>
                <a:lnTo>
                  <a:pt x="11656" y="10488"/>
                </a:lnTo>
                <a:lnTo>
                  <a:pt x="11364" y="10731"/>
                </a:lnTo>
                <a:lnTo>
                  <a:pt x="11242" y="10877"/>
                </a:lnTo>
                <a:lnTo>
                  <a:pt x="11218" y="10950"/>
                </a:lnTo>
                <a:lnTo>
                  <a:pt x="11169" y="11023"/>
                </a:lnTo>
                <a:lnTo>
                  <a:pt x="11193" y="11072"/>
                </a:lnTo>
                <a:lnTo>
                  <a:pt x="11242" y="11096"/>
                </a:lnTo>
                <a:lnTo>
                  <a:pt x="11388" y="11047"/>
                </a:lnTo>
                <a:lnTo>
                  <a:pt x="11510" y="10974"/>
                </a:lnTo>
                <a:lnTo>
                  <a:pt x="11777" y="10780"/>
                </a:lnTo>
                <a:lnTo>
                  <a:pt x="11972" y="10634"/>
                </a:lnTo>
                <a:lnTo>
                  <a:pt x="12191" y="10828"/>
                </a:lnTo>
                <a:lnTo>
                  <a:pt x="12069" y="10926"/>
                </a:lnTo>
                <a:lnTo>
                  <a:pt x="11923" y="11023"/>
                </a:lnTo>
                <a:lnTo>
                  <a:pt x="11777" y="11169"/>
                </a:lnTo>
                <a:lnTo>
                  <a:pt x="11729" y="11242"/>
                </a:lnTo>
                <a:lnTo>
                  <a:pt x="11680" y="11315"/>
                </a:lnTo>
                <a:lnTo>
                  <a:pt x="11656" y="11388"/>
                </a:lnTo>
                <a:lnTo>
                  <a:pt x="11656" y="11485"/>
                </a:lnTo>
                <a:lnTo>
                  <a:pt x="11680" y="11534"/>
                </a:lnTo>
                <a:lnTo>
                  <a:pt x="11704" y="11558"/>
                </a:lnTo>
                <a:lnTo>
                  <a:pt x="11729" y="11558"/>
                </a:lnTo>
                <a:lnTo>
                  <a:pt x="11826" y="11534"/>
                </a:lnTo>
                <a:lnTo>
                  <a:pt x="11899" y="11510"/>
                </a:lnTo>
                <a:lnTo>
                  <a:pt x="12021" y="11412"/>
                </a:lnTo>
                <a:lnTo>
                  <a:pt x="12288" y="11193"/>
                </a:lnTo>
                <a:lnTo>
                  <a:pt x="12459" y="11072"/>
                </a:lnTo>
                <a:lnTo>
                  <a:pt x="12726" y="11315"/>
                </a:lnTo>
                <a:lnTo>
                  <a:pt x="12483" y="11534"/>
                </a:lnTo>
                <a:lnTo>
                  <a:pt x="12361" y="11656"/>
                </a:lnTo>
                <a:lnTo>
                  <a:pt x="12264" y="11777"/>
                </a:lnTo>
                <a:lnTo>
                  <a:pt x="12264" y="11826"/>
                </a:lnTo>
                <a:lnTo>
                  <a:pt x="12264" y="11850"/>
                </a:lnTo>
                <a:lnTo>
                  <a:pt x="12288" y="11948"/>
                </a:lnTo>
                <a:lnTo>
                  <a:pt x="12361" y="11972"/>
                </a:lnTo>
                <a:lnTo>
                  <a:pt x="12459" y="11972"/>
                </a:lnTo>
                <a:lnTo>
                  <a:pt x="12605" y="11875"/>
                </a:lnTo>
                <a:lnTo>
                  <a:pt x="12726" y="11777"/>
                </a:lnTo>
                <a:lnTo>
                  <a:pt x="12970" y="11558"/>
                </a:lnTo>
                <a:lnTo>
                  <a:pt x="12970" y="11534"/>
                </a:lnTo>
                <a:lnTo>
                  <a:pt x="13262" y="11802"/>
                </a:lnTo>
                <a:lnTo>
                  <a:pt x="13116" y="11923"/>
                </a:lnTo>
                <a:lnTo>
                  <a:pt x="12994" y="12021"/>
                </a:lnTo>
                <a:lnTo>
                  <a:pt x="12872" y="12142"/>
                </a:lnTo>
                <a:lnTo>
                  <a:pt x="12799" y="12288"/>
                </a:lnTo>
                <a:lnTo>
                  <a:pt x="12775" y="12361"/>
                </a:lnTo>
                <a:lnTo>
                  <a:pt x="12775" y="12434"/>
                </a:lnTo>
                <a:lnTo>
                  <a:pt x="12799" y="12507"/>
                </a:lnTo>
                <a:lnTo>
                  <a:pt x="12824" y="12532"/>
                </a:lnTo>
                <a:lnTo>
                  <a:pt x="12872" y="12532"/>
                </a:lnTo>
                <a:lnTo>
                  <a:pt x="12994" y="12483"/>
                </a:lnTo>
                <a:lnTo>
                  <a:pt x="13116" y="12434"/>
                </a:lnTo>
                <a:lnTo>
                  <a:pt x="13310" y="12264"/>
                </a:lnTo>
                <a:lnTo>
                  <a:pt x="13554" y="12094"/>
                </a:lnTo>
                <a:lnTo>
                  <a:pt x="13700" y="12215"/>
                </a:lnTo>
                <a:lnTo>
                  <a:pt x="13627" y="12264"/>
                </a:lnTo>
                <a:lnTo>
                  <a:pt x="13432" y="12434"/>
                </a:lnTo>
                <a:lnTo>
                  <a:pt x="13262" y="12653"/>
                </a:lnTo>
                <a:lnTo>
                  <a:pt x="13237" y="12702"/>
                </a:lnTo>
                <a:lnTo>
                  <a:pt x="13262" y="12751"/>
                </a:lnTo>
                <a:lnTo>
                  <a:pt x="13310" y="12799"/>
                </a:lnTo>
                <a:lnTo>
                  <a:pt x="13383" y="12799"/>
                </a:lnTo>
                <a:lnTo>
                  <a:pt x="13602" y="12702"/>
                </a:lnTo>
                <a:lnTo>
                  <a:pt x="13797" y="12556"/>
                </a:lnTo>
                <a:lnTo>
                  <a:pt x="13919" y="12459"/>
                </a:lnTo>
                <a:lnTo>
                  <a:pt x="14162" y="12702"/>
                </a:lnTo>
                <a:lnTo>
                  <a:pt x="13992" y="12848"/>
                </a:lnTo>
                <a:lnTo>
                  <a:pt x="13894" y="12945"/>
                </a:lnTo>
                <a:lnTo>
                  <a:pt x="13797" y="13043"/>
                </a:lnTo>
                <a:lnTo>
                  <a:pt x="13724" y="13164"/>
                </a:lnTo>
                <a:lnTo>
                  <a:pt x="13700" y="13237"/>
                </a:lnTo>
                <a:lnTo>
                  <a:pt x="13700" y="13310"/>
                </a:lnTo>
                <a:lnTo>
                  <a:pt x="13700" y="13359"/>
                </a:lnTo>
                <a:lnTo>
                  <a:pt x="13748" y="13359"/>
                </a:lnTo>
                <a:lnTo>
                  <a:pt x="13870" y="13335"/>
                </a:lnTo>
                <a:lnTo>
                  <a:pt x="13992" y="13286"/>
                </a:lnTo>
                <a:lnTo>
                  <a:pt x="14089" y="13189"/>
                </a:lnTo>
                <a:lnTo>
                  <a:pt x="14186" y="13116"/>
                </a:lnTo>
                <a:lnTo>
                  <a:pt x="14381" y="12921"/>
                </a:lnTo>
                <a:lnTo>
                  <a:pt x="14746" y="13335"/>
                </a:lnTo>
                <a:lnTo>
                  <a:pt x="14624" y="13408"/>
                </a:lnTo>
                <a:lnTo>
                  <a:pt x="14503" y="13505"/>
                </a:lnTo>
                <a:lnTo>
                  <a:pt x="14284" y="13651"/>
                </a:lnTo>
                <a:lnTo>
                  <a:pt x="14186" y="13748"/>
                </a:lnTo>
                <a:lnTo>
                  <a:pt x="14138" y="13870"/>
                </a:lnTo>
                <a:lnTo>
                  <a:pt x="14138" y="13919"/>
                </a:lnTo>
                <a:lnTo>
                  <a:pt x="14162" y="13992"/>
                </a:lnTo>
                <a:lnTo>
                  <a:pt x="14211" y="14016"/>
                </a:lnTo>
                <a:lnTo>
                  <a:pt x="14259" y="14040"/>
                </a:lnTo>
                <a:lnTo>
                  <a:pt x="14381" y="14016"/>
                </a:lnTo>
                <a:lnTo>
                  <a:pt x="14503" y="13943"/>
                </a:lnTo>
                <a:lnTo>
                  <a:pt x="14697" y="13773"/>
                </a:lnTo>
                <a:lnTo>
                  <a:pt x="14819" y="13651"/>
                </a:lnTo>
                <a:lnTo>
                  <a:pt x="14941" y="13529"/>
                </a:lnTo>
                <a:lnTo>
                  <a:pt x="15160" y="13748"/>
                </a:lnTo>
                <a:lnTo>
                  <a:pt x="14989" y="13919"/>
                </a:lnTo>
                <a:lnTo>
                  <a:pt x="14795" y="14065"/>
                </a:lnTo>
                <a:lnTo>
                  <a:pt x="14722" y="14138"/>
                </a:lnTo>
                <a:lnTo>
                  <a:pt x="14673" y="14259"/>
                </a:lnTo>
                <a:lnTo>
                  <a:pt x="14673" y="14284"/>
                </a:lnTo>
                <a:lnTo>
                  <a:pt x="14697" y="14284"/>
                </a:lnTo>
                <a:lnTo>
                  <a:pt x="14770" y="14308"/>
                </a:lnTo>
                <a:lnTo>
                  <a:pt x="14819" y="14308"/>
                </a:lnTo>
                <a:lnTo>
                  <a:pt x="14941" y="14284"/>
                </a:lnTo>
                <a:lnTo>
                  <a:pt x="15062" y="14235"/>
                </a:lnTo>
                <a:lnTo>
                  <a:pt x="15184" y="14162"/>
                </a:lnTo>
                <a:lnTo>
                  <a:pt x="15281" y="14089"/>
                </a:lnTo>
                <a:lnTo>
                  <a:pt x="15379" y="13992"/>
                </a:lnTo>
                <a:lnTo>
                  <a:pt x="15573" y="14186"/>
                </a:lnTo>
                <a:lnTo>
                  <a:pt x="15452" y="14284"/>
                </a:lnTo>
                <a:lnTo>
                  <a:pt x="15330" y="14381"/>
                </a:lnTo>
                <a:lnTo>
                  <a:pt x="15184" y="14503"/>
                </a:lnTo>
                <a:lnTo>
                  <a:pt x="15111" y="14576"/>
                </a:lnTo>
                <a:lnTo>
                  <a:pt x="15038" y="14673"/>
                </a:lnTo>
                <a:lnTo>
                  <a:pt x="15038" y="14746"/>
                </a:lnTo>
                <a:lnTo>
                  <a:pt x="15062" y="14795"/>
                </a:lnTo>
                <a:lnTo>
                  <a:pt x="15111" y="14843"/>
                </a:lnTo>
                <a:lnTo>
                  <a:pt x="15184" y="14843"/>
                </a:lnTo>
                <a:lnTo>
                  <a:pt x="15257" y="14819"/>
                </a:lnTo>
                <a:lnTo>
                  <a:pt x="15354" y="14770"/>
                </a:lnTo>
                <a:lnTo>
                  <a:pt x="15500" y="14649"/>
                </a:lnTo>
                <a:lnTo>
                  <a:pt x="15646" y="14527"/>
                </a:lnTo>
                <a:lnTo>
                  <a:pt x="15792" y="14405"/>
                </a:lnTo>
                <a:lnTo>
                  <a:pt x="15987" y="14649"/>
                </a:lnTo>
                <a:lnTo>
                  <a:pt x="15890" y="14722"/>
                </a:lnTo>
                <a:lnTo>
                  <a:pt x="15744" y="14892"/>
                </a:lnTo>
                <a:lnTo>
                  <a:pt x="15598" y="15087"/>
                </a:lnTo>
                <a:lnTo>
                  <a:pt x="15573" y="15111"/>
                </a:lnTo>
                <a:lnTo>
                  <a:pt x="15598" y="15135"/>
                </a:lnTo>
                <a:lnTo>
                  <a:pt x="15622" y="15160"/>
                </a:lnTo>
                <a:lnTo>
                  <a:pt x="15646" y="15160"/>
                </a:lnTo>
                <a:lnTo>
                  <a:pt x="15865" y="15038"/>
                </a:lnTo>
                <a:lnTo>
                  <a:pt x="16036" y="14916"/>
                </a:lnTo>
                <a:lnTo>
                  <a:pt x="16133" y="14868"/>
                </a:lnTo>
                <a:lnTo>
                  <a:pt x="16230" y="15014"/>
                </a:lnTo>
                <a:lnTo>
                  <a:pt x="16084" y="15135"/>
                </a:lnTo>
                <a:lnTo>
                  <a:pt x="15914" y="15306"/>
                </a:lnTo>
                <a:lnTo>
                  <a:pt x="15768" y="15476"/>
                </a:lnTo>
                <a:lnTo>
                  <a:pt x="15744" y="15524"/>
                </a:lnTo>
                <a:lnTo>
                  <a:pt x="15744" y="15573"/>
                </a:lnTo>
                <a:lnTo>
                  <a:pt x="15792" y="15622"/>
                </a:lnTo>
                <a:lnTo>
                  <a:pt x="15865" y="15670"/>
                </a:lnTo>
                <a:lnTo>
                  <a:pt x="15938" y="15646"/>
                </a:lnTo>
                <a:lnTo>
                  <a:pt x="16109" y="15524"/>
                </a:lnTo>
                <a:lnTo>
                  <a:pt x="16303" y="15403"/>
                </a:lnTo>
                <a:lnTo>
                  <a:pt x="16376" y="15330"/>
                </a:lnTo>
                <a:lnTo>
                  <a:pt x="16425" y="15500"/>
                </a:lnTo>
                <a:lnTo>
                  <a:pt x="16449" y="15695"/>
                </a:lnTo>
                <a:lnTo>
                  <a:pt x="16376" y="15719"/>
                </a:lnTo>
                <a:lnTo>
                  <a:pt x="16255" y="15841"/>
                </a:lnTo>
                <a:lnTo>
                  <a:pt x="16206" y="15938"/>
                </a:lnTo>
                <a:lnTo>
                  <a:pt x="16182" y="16011"/>
                </a:lnTo>
                <a:lnTo>
                  <a:pt x="16157" y="16060"/>
                </a:lnTo>
                <a:lnTo>
                  <a:pt x="16206" y="16108"/>
                </a:lnTo>
                <a:lnTo>
                  <a:pt x="16255" y="16133"/>
                </a:lnTo>
                <a:lnTo>
                  <a:pt x="16303" y="16133"/>
                </a:lnTo>
                <a:lnTo>
                  <a:pt x="16401" y="16108"/>
                </a:lnTo>
                <a:lnTo>
                  <a:pt x="16401" y="16108"/>
                </a:lnTo>
                <a:lnTo>
                  <a:pt x="16328" y="16327"/>
                </a:lnTo>
                <a:lnTo>
                  <a:pt x="16255" y="16449"/>
                </a:lnTo>
                <a:lnTo>
                  <a:pt x="16157" y="16546"/>
                </a:lnTo>
                <a:lnTo>
                  <a:pt x="16060" y="16619"/>
                </a:lnTo>
                <a:lnTo>
                  <a:pt x="15963" y="16668"/>
                </a:lnTo>
                <a:lnTo>
                  <a:pt x="15841" y="16692"/>
                </a:lnTo>
                <a:lnTo>
                  <a:pt x="15719" y="16692"/>
                </a:lnTo>
                <a:lnTo>
                  <a:pt x="15598" y="16668"/>
                </a:lnTo>
                <a:lnTo>
                  <a:pt x="15452" y="16644"/>
                </a:lnTo>
                <a:lnTo>
                  <a:pt x="15160" y="16522"/>
                </a:lnTo>
                <a:lnTo>
                  <a:pt x="14843" y="16327"/>
                </a:lnTo>
                <a:lnTo>
                  <a:pt x="14527" y="16108"/>
                </a:lnTo>
                <a:lnTo>
                  <a:pt x="14186" y="15841"/>
                </a:lnTo>
                <a:lnTo>
                  <a:pt x="13870" y="15549"/>
                </a:lnTo>
                <a:lnTo>
                  <a:pt x="13554" y="15257"/>
                </a:lnTo>
                <a:lnTo>
                  <a:pt x="12970" y="14649"/>
                </a:lnTo>
                <a:lnTo>
                  <a:pt x="12167" y="13797"/>
                </a:lnTo>
                <a:lnTo>
                  <a:pt x="11291" y="12897"/>
                </a:lnTo>
                <a:lnTo>
                  <a:pt x="10439" y="11972"/>
                </a:lnTo>
                <a:lnTo>
                  <a:pt x="10001" y="11534"/>
                </a:lnTo>
                <a:lnTo>
                  <a:pt x="9539" y="11096"/>
                </a:lnTo>
                <a:lnTo>
                  <a:pt x="9076" y="10658"/>
                </a:lnTo>
                <a:lnTo>
                  <a:pt x="8614" y="10269"/>
                </a:lnTo>
                <a:lnTo>
                  <a:pt x="8566" y="10244"/>
                </a:lnTo>
                <a:lnTo>
                  <a:pt x="9904" y="8638"/>
                </a:lnTo>
                <a:close/>
                <a:moveTo>
                  <a:pt x="1071" y="0"/>
                </a:moveTo>
                <a:lnTo>
                  <a:pt x="828" y="73"/>
                </a:lnTo>
                <a:lnTo>
                  <a:pt x="609" y="171"/>
                </a:lnTo>
                <a:lnTo>
                  <a:pt x="414" y="317"/>
                </a:lnTo>
                <a:lnTo>
                  <a:pt x="244" y="511"/>
                </a:lnTo>
                <a:lnTo>
                  <a:pt x="122" y="730"/>
                </a:lnTo>
                <a:lnTo>
                  <a:pt x="25" y="949"/>
                </a:lnTo>
                <a:lnTo>
                  <a:pt x="25" y="1071"/>
                </a:lnTo>
                <a:lnTo>
                  <a:pt x="25" y="1193"/>
                </a:lnTo>
                <a:lnTo>
                  <a:pt x="25" y="1314"/>
                </a:lnTo>
                <a:lnTo>
                  <a:pt x="49" y="1436"/>
                </a:lnTo>
                <a:lnTo>
                  <a:pt x="25" y="1777"/>
                </a:lnTo>
                <a:lnTo>
                  <a:pt x="1" y="2117"/>
                </a:lnTo>
                <a:lnTo>
                  <a:pt x="25" y="2215"/>
                </a:lnTo>
                <a:lnTo>
                  <a:pt x="74" y="2263"/>
                </a:lnTo>
                <a:lnTo>
                  <a:pt x="147" y="2288"/>
                </a:lnTo>
                <a:lnTo>
                  <a:pt x="244" y="2263"/>
                </a:lnTo>
                <a:lnTo>
                  <a:pt x="341" y="2239"/>
                </a:lnTo>
                <a:lnTo>
                  <a:pt x="317" y="2896"/>
                </a:lnTo>
                <a:lnTo>
                  <a:pt x="341" y="2993"/>
                </a:lnTo>
                <a:lnTo>
                  <a:pt x="414" y="3042"/>
                </a:lnTo>
                <a:lnTo>
                  <a:pt x="560" y="3042"/>
                </a:lnTo>
                <a:lnTo>
                  <a:pt x="658" y="3018"/>
                </a:lnTo>
                <a:lnTo>
                  <a:pt x="658" y="3285"/>
                </a:lnTo>
                <a:lnTo>
                  <a:pt x="658" y="3431"/>
                </a:lnTo>
                <a:lnTo>
                  <a:pt x="682" y="3529"/>
                </a:lnTo>
                <a:lnTo>
                  <a:pt x="731" y="3650"/>
                </a:lnTo>
                <a:lnTo>
                  <a:pt x="779" y="3723"/>
                </a:lnTo>
                <a:lnTo>
                  <a:pt x="876" y="3748"/>
                </a:lnTo>
                <a:lnTo>
                  <a:pt x="998" y="3772"/>
                </a:lnTo>
                <a:lnTo>
                  <a:pt x="949" y="3942"/>
                </a:lnTo>
                <a:lnTo>
                  <a:pt x="949" y="4137"/>
                </a:lnTo>
                <a:lnTo>
                  <a:pt x="949" y="4332"/>
                </a:lnTo>
                <a:lnTo>
                  <a:pt x="998" y="4526"/>
                </a:lnTo>
                <a:lnTo>
                  <a:pt x="1047" y="4575"/>
                </a:lnTo>
                <a:lnTo>
                  <a:pt x="1095" y="4624"/>
                </a:lnTo>
                <a:lnTo>
                  <a:pt x="1168" y="4648"/>
                </a:lnTo>
                <a:lnTo>
                  <a:pt x="1241" y="4624"/>
                </a:lnTo>
                <a:lnTo>
                  <a:pt x="1339" y="4551"/>
                </a:lnTo>
                <a:lnTo>
                  <a:pt x="1363" y="4745"/>
                </a:lnTo>
                <a:lnTo>
                  <a:pt x="1436" y="4916"/>
                </a:lnTo>
                <a:lnTo>
                  <a:pt x="1533" y="5086"/>
                </a:lnTo>
                <a:lnTo>
                  <a:pt x="1655" y="5232"/>
                </a:lnTo>
                <a:lnTo>
                  <a:pt x="1728" y="5281"/>
                </a:lnTo>
                <a:lnTo>
                  <a:pt x="1801" y="5281"/>
                </a:lnTo>
                <a:lnTo>
                  <a:pt x="1874" y="5256"/>
                </a:lnTo>
                <a:lnTo>
                  <a:pt x="1850" y="5378"/>
                </a:lnTo>
                <a:lnTo>
                  <a:pt x="1874" y="5500"/>
                </a:lnTo>
                <a:lnTo>
                  <a:pt x="1923" y="5621"/>
                </a:lnTo>
                <a:lnTo>
                  <a:pt x="1996" y="5719"/>
                </a:lnTo>
                <a:lnTo>
                  <a:pt x="2093" y="5792"/>
                </a:lnTo>
                <a:lnTo>
                  <a:pt x="2190" y="5840"/>
                </a:lnTo>
                <a:lnTo>
                  <a:pt x="2263" y="5840"/>
                </a:lnTo>
                <a:lnTo>
                  <a:pt x="2361" y="5816"/>
                </a:lnTo>
                <a:lnTo>
                  <a:pt x="2458" y="5986"/>
                </a:lnTo>
                <a:lnTo>
                  <a:pt x="2434" y="6084"/>
                </a:lnTo>
                <a:lnTo>
                  <a:pt x="2434" y="6181"/>
                </a:lnTo>
                <a:lnTo>
                  <a:pt x="2482" y="6424"/>
                </a:lnTo>
                <a:lnTo>
                  <a:pt x="2531" y="6473"/>
                </a:lnTo>
                <a:lnTo>
                  <a:pt x="2580" y="6522"/>
                </a:lnTo>
                <a:lnTo>
                  <a:pt x="2653" y="6522"/>
                </a:lnTo>
                <a:lnTo>
                  <a:pt x="2726" y="6473"/>
                </a:lnTo>
                <a:lnTo>
                  <a:pt x="2823" y="6424"/>
                </a:lnTo>
                <a:lnTo>
                  <a:pt x="2847" y="6546"/>
                </a:lnTo>
                <a:lnTo>
                  <a:pt x="2896" y="6643"/>
                </a:lnTo>
                <a:lnTo>
                  <a:pt x="2969" y="6741"/>
                </a:lnTo>
                <a:lnTo>
                  <a:pt x="3042" y="6838"/>
                </a:lnTo>
                <a:lnTo>
                  <a:pt x="3139" y="6887"/>
                </a:lnTo>
                <a:lnTo>
                  <a:pt x="3261" y="6911"/>
                </a:lnTo>
                <a:lnTo>
                  <a:pt x="3383" y="6911"/>
                </a:lnTo>
                <a:lnTo>
                  <a:pt x="3529" y="6887"/>
                </a:lnTo>
                <a:lnTo>
                  <a:pt x="3553" y="6887"/>
                </a:lnTo>
                <a:lnTo>
                  <a:pt x="3553" y="6911"/>
                </a:lnTo>
                <a:lnTo>
                  <a:pt x="3529" y="6984"/>
                </a:lnTo>
                <a:lnTo>
                  <a:pt x="3504" y="7130"/>
                </a:lnTo>
                <a:lnTo>
                  <a:pt x="3504" y="7252"/>
                </a:lnTo>
                <a:lnTo>
                  <a:pt x="3529" y="7276"/>
                </a:lnTo>
                <a:lnTo>
                  <a:pt x="3553" y="7325"/>
                </a:lnTo>
                <a:lnTo>
                  <a:pt x="3626" y="7349"/>
                </a:lnTo>
                <a:lnTo>
                  <a:pt x="3723" y="7349"/>
                </a:lnTo>
                <a:lnTo>
                  <a:pt x="3845" y="7300"/>
                </a:lnTo>
                <a:lnTo>
                  <a:pt x="3942" y="7252"/>
                </a:lnTo>
                <a:lnTo>
                  <a:pt x="3942" y="7373"/>
                </a:lnTo>
                <a:lnTo>
                  <a:pt x="3967" y="7470"/>
                </a:lnTo>
                <a:lnTo>
                  <a:pt x="3991" y="7568"/>
                </a:lnTo>
                <a:lnTo>
                  <a:pt x="4088" y="7641"/>
                </a:lnTo>
                <a:lnTo>
                  <a:pt x="4210" y="7689"/>
                </a:lnTo>
                <a:lnTo>
                  <a:pt x="4283" y="7714"/>
                </a:lnTo>
                <a:lnTo>
                  <a:pt x="4356" y="7689"/>
                </a:lnTo>
                <a:lnTo>
                  <a:pt x="4453" y="7641"/>
                </a:lnTo>
                <a:lnTo>
                  <a:pt x="4453" y="7762"/>
                </a:lnTo>
                <a:lnTo>
                  <a:pt x="4453" y="7884"/>
                </a:lnTo>
                <a:lnTo>
                  <a:pt x="4478" y="7933"/>
                </a:lnTo>
                <a:lnTo>
                  <a:pt x="4526" y="7981"/>
                </a:lnTo>
                <a:lnTo>
                  <a:pt x="4575" y="8030"/>
                </a:lnTo>
                <a:lnTo>
                  <a:pt x="4648" y="8054"/>
                </a:lnTo>
                <a:lnTo>
                  <a:pt x="4770" y="8103"/>
                </a:lnTo>
                <a:lnTo>
                  <a:pt x="4891" y="8079"/>
                </a:lnTo>
                <a:lnTo>
                  <a:pt x="5013" y="8054"/>
                </a:lnTo>
                <a:lnTo>
                  <a:pt x="5110" y="7981"/>
                </a:lnTo>
                <a:lnTo>
                  <a:pt x="5159" y="8079"/>
                </a:lnTo>
                <a:lnTo>
                  <a:pt x="5208" y="8103"/>
                </a:lnTo>
                <a:lnTo>
                  <a:pt x="5232" y="8127"/>
                </a:lnTo>
                <a:lnTo>
                  <a:pt x="5329" y="8103"/>
                </a:lnTo>
                <a:lnTo>
                  <a:pt x="5329" y="8127"/>
                </a:lnTo>
                <a:lnTo>
                  <a:pt x="5329" y="8152"/>
                </a:lnTo>
                <a:lnTo>
                  <a:pt x="5354" y="8152"/>
                </a:lnTo>
                <a:lnTo>
                  <a:pt x="5475" y="8103"/>
                </a:lnTo>
                <a:lnTo>
                  <a:pt x="5597" y="8054"/>
                </a:lnTo>
                <a:lnTo>
                  <a:pt x="5597" y="8225"/>
                </a:lnTo>
                <a:lnTo>
                  <a:pt x="5646" y="8298"/>
                </a:lnTo>
                <a:lnTo>
                  <a:pt x="5694" y="8346"/>
                </a:lnTo>
                <a:lnTo>
                  <a:pt x="5840" y="8444"/>
                </a:lnTo>
                <a:lnTo>
                  <a:pt x="5938" y="8492"/>
                </a:lnTo>
                <a:lnTo>
                  <a:pt x="6059" y="8492"/>
                </a:lnTo>
                <a:lnTo>
                  <a:pt x="6181" y="8468"/>
                </a:lnTo>
                <a:lnTo>
                  <a:pt x="6278" y="8419"/>
                </a:lnTo>
                <a:lnTo>
                  <a:pt x="6400" y="8492"/>
                </a:lnTo>
                <a:lnTo>
                  <a:pt x="6546" y="8565"/>
                </a:lnTo>
                <a:lnTo>
                  <a:pt x="6668" y="8687"/>
                </a:lnTo>
                <a:lnTo>
                  <a:pt x="3383" y="11729"/>
                </a:lnTo>
                <a:lnTo>
                  <a:pt x="1947" y="13067"/>
                </a:lnTo>
                <a:lnTo>
                  <a:pt x="1314" y="13627"/>
                </a:lnTo>
                <a:lnTo>
                  <a:pt x="1022" y="13943"/>
                </a:lnTo>
                <a:lnTo>
                  <a:pt x="731" y="14259"/>
                </a:lnTo>
                <a:lnTo>
                  <a:pt x="585" y="14503"/>
                </a:lnTo>
                <a:lnTo>
                  <a:pt x="463" y="14770"/>
                </a:lnTo>
                <a:lnTo>
                  <a:pt x="341" y="15087"/>
                </a:lnTo>
                <a:lnTo>
                  <a:pt x="268" y="15403"/>
                </a:lnTo>
                <a:lnTo>
                  <a:pt x="268" y="15573"/>
                </a:lnTo>
                <a:lnTo>
                  <a:pt x="268" y="15719"/>
                </a:lnTo>
                <a:lnTo>
                  <a:pt x="268" y="15865"/>
                </a:lnTo>
                <a:lnTo>
                  <a:pt x="317" y="16011"/>
                </a:lnTo>
                <a:lnTo>
                  <a:pt x="366" y="16157"/>
                </a:lnTo>
                <a:lnTo>
                  <a:pt x="463" y="16279"/>
                </a:lnTo>
                <a:lnTo>
                  <a:pt x="560" y="16376"/>
                </a:lnTo>
                <a:lnTo>
                  <a:pt x="682" y="16473"/>
                </a:lnTo>
                <a:lnTo>
                  <a:pt x="731" y="16522"/>
                </a:lnTo>
                <a:lnTo>
                  <a:pt x="852" y="16644"/>
                </a:lnTo>
                <a:lnTo>
                  <a:pt x="974" y="16741"/>
                </a:lnTo>
                <a:lnTo>
                  <a:pt x="1095" y="16790"/>
                </a:lnTo>
                <a:lnTo>
                  <a:pt x="1241" y="16838"/>
                </a:lnTo>
                <a:lnTo>
                  <a:pt x="1387" y="16863"/>
                </a:lnTo>
                <a:lnTo>
                  <a:pt x="1679" y="16863"/>
                </a:lnTo>
                <a:lnTo>
                  <a:pt x="1850" y="16838"/>
                </a:lnTo>
                <a:lnTo>
                  <a:pt x="2142" y="16741"/>
                </a:lnTo>
                <a:lnTo>
                  <a:pt x="2434" y="16595"/>
                </a:lnTo>
                <a:lnTo>
                  <a:pt x="2701" y="16425"/>
                </a:lnTo>
                <a:lnTo>
                  <a:pt x="2920" y="16254"/>
                </a:lnTo>
                <a:lnTo>
                  <a:pt x="3285" y="15938"/>
                </a:lnTo>
                <a:lnTo>
                  <a:pt x="3650" y="15597"/>
                </a:lnTo>
                <a:lnTo>
                  <a:pt x="4356" y="14892"/>
                </a:lnTo>
                <a:lnTo>
                  <a:pt x="5694" y="13432"/>
                </a:lnTo>
                <a:lnTo>
                  <a:pt x="7057" y="11972"/>
                </a:lnTo>
                <a:lnTo>
                  <a:pt x="8371" y="10463"/>
                </a:lnTo>
                <a:lnTo>
                  <a:pt x="8833" y="11047"/>
                </a:lnTo>
                <a:lnTo>
                  <a:pt x="9320" y="11583"/>
                </a:lnTo>
                <a:lnTo>
                  <a:pt x="10342" y="12629"/>
                </a:lnTo>
                <a:lnTo>
                  <a:pt x="12386" y="14770"/>
                </a:lnTo>
                <a:lnTo>
                  <a:pt x="12775" y="15160"/>
                </a:lnTo>
                <a:lnTo>
                  <a:pt x="13237" y="15622"/>
                </a:lnTo>
                <a:lnTo>
                  <a:pt x="13773" y="16133"/>
                </a:lnTo>
                <a:lnTo>
                  <a:pt x="14065" y="16376"/>
                </a:lnTo>
                <a:lnTo>
                  <a:pt x="14357" y="16595"/>
                </a:lnTo>
                <a:lnTo>
                  <a:pt x="14649" y="16814"/>
                </a:lnTo>
                <a:lnTo>
                  <a:pt x="14965" y="16960"/>
                </a:lnTo>
                <a:lnTo>
                  <a:pt x="15257" y="17106"/>
                </a:lnTo>
                <a:lnTo>
                  <a:pt x="15549" y="17179"/>
                </a:lnTo>
                <a:lnTo>
                  <a:pt x="15695" y="17203"/>
                </a:lnTo>
                <a:lnTo>
                  <a:pt x="15963" y="17203"/>
                </a:lnTo>
                <a:lnTo>
                  <a:pt x="16084" y="17179"/>
                </a:lnTo>
                <a:lnTo>
                  <a:pt x="16230" y="17130"/>
                </a:lnTo>
                <a:lnTo>
                  <a:pt x="16352" y="17057"/>
                </a:lnTo>
                <a:lnTo>
                  <a:pt x="16474" y="16984"/>
                </a:lnTo>
                <a:lnTo>
                  <a:pt x="16595" y="16863"/>
                </a:lnTo>
                <a:lnTo>
                  <a:pt x="16741" y="16692"/>
                </a:lnTo>
                <a:lnTo>
                  <a:pt x="16863" y="16473"/>
                </a:lnTo>
                <a:lnTo>
                  <a:pt x="16936" y="16230"/>
                </a:lnTo>
                <a:lnTo>
                  <a:pt x="16984" y="15987"/>
                </a:lnTo>
                <a:lnTo>
                  <a:pt x="16984" y="15743"/>
                </a:lnTo>
                <a:lnTo>
                  <a:pt x="16960" y="15500"/>
                </a:lnTo>
                <a:lnTo>
                  <a:pt x="16911" y="15257"/>
                </a:lnTo>
                <a:lnTo>
                  <a:pt x="16838" y="15038"/>
                </a:lnTo>
                <a:lnTo>
                  <a:pt x="16668" y="14722"/>
                </a:lnTo>
                <a:lnTo>
                  <a:pt x="16425" y="14381"/>
                </a:lnTo>
                <a:lnTo>
                  <a:pt x="16157" y="14016"/>
                </a:lnTo>
                <a:lnTo>
                  <a:pt x="15865" y="13651"/>
                </a:lnTo>
                <a:lnTo>
                  <a:pt x="15549" y="13310"/>
                </a:lnTo>
                <a:lnTo>
                  <a:pt x="15233" y="12970"/>
                </a:lnTo>
                <a:lnTo>
                  <a:pt x="14673" y="12459"/>
                </a:lnTo>
                <a:lnTo>
                  <a:pt x="13967" y="11826"/>
                </a:lnTo>
                <a:lnTo>
                  <a:pt x="13262" y="11193"/>
                </a:lnTo>
                <a:lnTo>
                  <a:pt x="13286" y="11120"/>
                </a:lnTo>
                <a:lnTo>
                  <a:pt x="13286" y="11072"/>
                </a:lnTo>
                <a:lnTo>
                  <a:pt x="13262" y="11047"/>
                </a:lnTo>
                <a:lnTo>
                  <a:pt x="13189" y="11023"/>
                </a:lnTo>
                <a:lnTo>
                  <a:pt x="13091" y="11047"/>
                </a:lnTo>
                <a:lnTo>
                  <a:pt x="11631" y="9660"/>
                </a:lnTo>
                <a:lnTo>
                  <a:pt x="10196" y="8273"/>
                </a:lnTo>
                <a:lnTo>
                  <a:pt x="10707" y="7641"/>
                </a:lnTo>
                <a:lnTo>
                  <a:pt x="10828" y="7762"/>
                </a:lnTo>
                <a:lnTo>
                  <a:pt x="10974" y="7860"/>
                </a:lnTo>
                <a:lnTo>
                  <a:pt x="11120" y="7933"/>
                </a:lnTo>
                <a:lnTo>
                  <a:pt x="11291" y="8006"/>
                </a:lnTo>
                <a:lnTo>
                  <a:pt x="11461" y="8054"/>
                </a:lnTo>
                <a:lnTo>
                  <a:pt x="11631" y="8103"/>
                </a:lnTo>
                <a:lnTo>
                  <a:pt x="11996" y="8127"/>
                </a:lnTo>
                <a:lnTo>
                  <a:pt x="12264" y="8127"/>
                </a:lnTo>
                <a:lnTo>
                  <a:pt x="12532" y="8103"/>
                </a:lnTo>
                <a:lnTo>
                  <a:pt x="12799" y="8030"/>
                </a:lnTo>
                <a:lnTo>
                  <a:pt x="13067" y="7933"/>
                </a:lnTo>
                <a:lnTo>
                  <a:pt x="13310" y="7811"/>
                </a:lnTo>
                <a:lnTo>
                  <a:pt x="13554" y="7665"/>
                </a:lnTo>
                <a:lnTo>
                  <a:pt x="13773" y="7519"/>
                </a:lnTo>
                <a:lnTo>
                  <a:pt x="13992" y="7349"/>
                </a:lnTo>
                <a:lnTo>
                  <a:pt x="14235" y="7130"/>
                </a:lnTo>
                <a:lnTo>
                  <a:pt x="14478" y="6911"/>
                </a:lnTo>
                <a:lnTo>
                  <a:pt x="14697" y="6668"/>
                </a:lnTo>
                <a:lnTo>
                  <a:pt x="14892" y="6400"/>
                </a:lnTo>
                <a:lnTo>
                  <a:pt x="15281" y="5865"/>
                </a:lnTo>
                <a:lnTo>
                  <a:pt x="15622" y="5305"/>
                </a:lnTo>
                <a:lnTo>
                  <a:pt x="16011" y="4697"/>
                </a:lnTo>
                <a:lnTo>
                  <a:pt x="16376" y="4064"/>
                </a:lnTo>
                <a:lnTo>
                  <a:pt x="16692" y="3407"/>
                </a:lnTo>
                <a:lnTo>
                  <a:pt x="16960" y="2726"/>
                </a:lnTo>
                <a:lnTo>
                  <a:pt x="16984" y="2628"/>
                </a:lnTo>
                <a:lnTo>
                  <a:pt x="16960" y="2555"/>
                </a:lnTo>
                <a:lnTo>
                  <a:pt x="16960" y="2507"/>
                </a:lnTo>
                <a:lnTo>
                  <a:pt x="16960" y="2434"/>
                </a:lnTo>
                <a:lnTo>
                  <a:pt x="16911" y="2385"/>
                </a:lnTo>
                <a:lnTo>
                  <a:pt x="16863" y="2336"/>
                </a:lnTo>
                <a:lnTo>
                  <a:pt x="16814" y="2288"/>
                </a:lnTo>
                <a:lnTo>
                  <a:pt x="16692" y="2288"/>
                </a:lnTo>
                <a:lnTo>
                  <a:pt x="16644" y="2312"/>
                </a:lnTo>
                <a:lnTo>
                  <a:pt x="15646" y="3066"/>
                </a:lnTo>
                <a:lnTo>
                  <a:pt x="15160" y="3456"/>
                </a:lnTo>
                <a:lnTo>
                  <a:pt x="14649" y="3821"/>
                </a:lnTo>
                <a:lnTo>
                  <a:pt x="13919" y="4332"/>
                </a:lnTo>
                <a:lnTo>
                  <a:pt x="13919" y="4332"/>
                </a:lnTo>
                <a:lnTo>
                  <a:pt x="14746" y="3115"/>
                </a:lnTo>
                <a:lnTo>
                  <a:pt x="15476" y="2020"/>
                </a:lnTo>
                <a:lnTo>
                  <a:pt x="15671" y="1704"/>
                </a:lnTo>
                <a:lnTo>
                  <a:pt x="15768" y="1533"/>
                </a:lnTo>
                <a:lnTo>
                  <a:pt x="15817" y="1363"/>
                </a:lnTo>
                <a:lnTo>
                  <a:pt x="15890" y="1290"/>
                </a:lnTo>
                <a:lnTo>
                  <a:pt x="15963" y="1217"/>
                </a:lnTo>
                <a:lnTo>
                  <a:pt x="15987" y="1120"/>
                </a:lnTo>
                <a:lnTo>
                  <a:pt x="15963" y="1022"/>
                </a:lnTo>
                <a:lnTo>
                  <a:pt x="15890" y="949"/>
                </a:lnTo>
                <a:lnTo>
                  <a:pt x="15817" y="901"/>
                </a:lnTo>
                <a:lnTo>
                  <a:pt x="15744" y="876"/>
                </a:lnTo>
                <a:lnTo>
                  <a:pt x="15622" y="876"/>
                </a:lnTo>
                <a:lnTo>
                  <a:pt x="15549" y="949"/>
                </a:lnTo>
                <a:lnTo>
                  <a:pt x="14551" y="1777"/>
                </a:lnTo>
                <a:lnTo>
                  <a:pt x="13554" y="2580"/>
                </a:lnTo>
                <a:lnTo>
                  <a:pt x="13043" y="2920"/>
                </a:lnTo>
                <a:lnTo>
                  <a:pt x="12532" y="3310"/>
                </a:lnTo>
                <a:lnTo>
                  <a:pt x="12532" y="3310"/>
                </a:lnTo>
                <a:lnTo>
                  <a:pt x="12945" y="2653"/>
                </a:lnTo>
                <a:lnTo>
                  <a:pt x="13359" y="1996"/>
                </a:lnTo>
                <a:lnTo>
                  <a:pt x="13554" y="1752"/>
                </a:lnTo>
                <a:lnTo>
                  <a:pt x="13821" y="1436"/>
                </a:lnTo>
                <a:lnTo>
                  <a:pt x="13919" y="1290"/>
                </a:lnTo>
                <a:lnTo>
                  <a:pt x="14040" y="1120"/>
                </a:lnTo>
                <a:lnTo>
                  <a:pt x="14113" y="949"/>
                </a:lnTo>
                <a:lnTo>
                  <a:pt x="14162" y="779"/>
                </a:lnTo>
                <a:lnTo>
                  <a:pt x="14357" y="584"/>
                </a:lnTo>
                <a:lnTo>
                  <a:pt x="14430" y="487"/>
                </a:lnTo>
                <a:lnTo>
                  <a:pt x="14454" y="390"/>
                </a:lnTo>
                <a:lnTo>
                  <a:pt x="14430" y="292"/>
                </a:lnTo>
                <a:lnTo>
                  <a:pt x="14357" y="195"/>
                </a:lnTo>
                <a:lnTo>
                  <a:pt x="14284" y="146"/>
                </a:lnTo>
                <a:lnTo>
                  <a:pt x="14186" y="122"/>
                </a:lnTo>
                <a:lnTo>
                  <a:pt x="14065" y="122"/>
                </a:lnTo>
                <a:lnTo>
                  <a:pt x="13967" y="195"/>
                </a:lnTo>
                <a:lnTo>
                  <a:pt x="13554" y="560"/>
                </a:lnTo>
                <a:lnTo>
                  <a:pt x="13091" y="901"/>
                </a:lnTo>
                <a:lnTo>
                  <a:pt x="12629" y="1217"/>
                </a:lnTo>
                <a:lnTo>
                  <a:pt x="12142" y="1509"/>
                </a:lnTo>
                <a:lnTo>
                  <a:pt x="11680" y="1801"/>
                </a:lnTo>
                <a:lnTo>
                  <a:pt x="11193" y="2117"/>
                </a:lnTo>
                <a:lnTo>
                  <a:pt x="10755" y="2434"/>
                </a:lnTo>
                <a:lnTo>
                  <a:pt x="10317" y="2823"/>
                </a:lnTo>
                <a:lnTo>
                  <a:pt x="10147" y="2993"/>
                </a:lnTo>
                <a:lnTo>
                  <a:pt x="10001" y="3164"/>
                </a:lnTo>
                <a:lnTo>
                  <a:pt x="9855" y="3383"/>
                </a:lnTo>
                <a:lnTo>
                  <a:pt x="9733" y="3577"/>
                </a:lnTo>
                <a:lnTo>
                  <a:pt x="9612" y="3796"/>
                </a:lnTo>
                <a:lnTo>
                  <a:pt x="9514" y="4015"/>
                </a:lnTo>
                <a:lnTo>
                  <a:pt x="9417" y="4234"/>
                </a:lnTo>
                <a:lnTo>
                  <a:pt x="9368" y="4478"/>
                </a:lnTo>
                <a:lnTo>
                  <a:pt x="9320" y="4672"/>
                </a:lnTo>
                <a:lnTo>
                  <a:pt x="9295" y="4867"/>
                </a:lnTo>
                <a:lnTo>
                  <a:pt x="9295" y="5062"/>
                </a:lnTo>
                <a:lnTo>
                  <a:pt x="9295" y="5281"/>
                </a:lnTo>
                <a:lnTo>
                  <a:pt x="9344" y="5475"/>
                </a:lnTo>
                <a:lnTo>
                  <a:pt x="9393" y="5670"/>
                </a:lnTo>
                <a:lnTo>
                  <a:pt x="9441" y="5865"/>
                </a:lnTo>
                <a:lnTo>
                  <a:pt x="9539" y="6035"/>
                </a:lnTo>
                <a:lnTo>
                  <a:pt x="9514" y="6059"/>
                </a:lnTo>
                <a:lnTo>
                  <a:pt x="8760" y="6765"/>
                </a:lnTo>
                <a:lnTo>
                  <a:pt x="7422" y="5402"/>
                </a:lnTo>
                <a:lnTo>
                  <a:pt x="6059" y="4088"/>
                </a:lnTo>
                <a:lnTo>
                  <a:pt x="3358" y="1412"/>
                </a:lnTo>
                <a:lnTo>
                  <a:pt x="2872" y="925"/>
                </a:lnTo>
                <a:lnTo>
                  <a:pt x="2604" y="682"/>
                </a:lnTo>
                <a:lnTo>
                  <a:pt x="2336" y="438"/>
                </a:lnTo>
                <a:lnTo>
                  <a:pt x="2044" y="244"/>
                </a:lnTo>
                <a:lnTo>
                  <a:pt x="1898" y="171"/>
                </a:lnTo>
                <a:lnTo>
                  <a:pt x="1728" y="98"/>
                </a:lnTo>
                <a:lnTo>
                  <a:pt x="1582" y="49"/>
                </a:lnTo>
                <a:lnTo>
                  <a:pt x="14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711;p46">
            <a:extLst>
              <a:ext uri="{FF2B5EF4-FFF2-40B4-BE49-F238E27FC236}">
                <a16:creationId xmlns:a16="http://schemas.microsoft.com/office/drawing/2014/main" id="{5E86112A-6D45-4BE3-B3AA-AB219FC60BD3}"/>
              </a:ext>
            </a:extLst>
          </p:cNvPr>
          <p:cNvSpPr/>
          <p:nvPr/>
        </p:nvSpPr>
        <p:spPr>
          <a:xfrm>
            <a:off x="4531124" y="1522419"/>
            <a:ext cx="327938" cy="332166"/>
          </a:xfrm>
          <a:custGeom>
            <a:avLst/>
            <a:gdLst/>
            <a:ahLst/>
            <a:cxnLst/>
            <a:rect l="l" t="t" r="r" b="b"/>
            <a:pathLst>
              <a:path w="16985" h="17204" extrusionOk="0">
                <a:moveTo>
                  <a:pt x="8906" y="7252"/>
                </a:moveTo>
                <a:lnTo>
                  <a:pt x="8833" y="7349"/>
                </a:lnTo>
                <a:lnTo>
                  <a:pt x="8784" y="7446"/>
                </a:lnTo>
                <a:lnTo>
                  <a:pt x="8760" y="7616"/>
                </a:lnTo>
                <a:lnTo>
                  <a:pt x="8784" y="7689"/>
                </a:lnTo>
                <a:lnTo>
                  <a:pt x="8809" y="7762"/>
                </a:lnTo>
                <a:lnTo>
                  <a:pt x="8833" y="7787"/>
                </a:lnTo>
                <a:lnTo>
                  <a:pt x="8882" y="7811"/>
                </a:lnTo>
                <a:lnTo>
                  <a:pt x="8955" y="7811"/>
                </a:lnTo>
                <a:lnTo>
                  <a:pt x="9028" y="7738"/>
                </a:lnTo>
                <a:lnTo>
                  <a:pt x="9052" y="7714"/>
                </a:lnTo>
                <a:lnTo>
                  <a:pt x="9028" y="7665"/>
                </a:lnTo>
                <a:lnTo>
                  <a:pt x="8979" y="7470"/>
                </a:lnTo>
                <a:lnTo>
                  <a:pt x="8979" y="7397"/>
                </a:lnTo>
                <a:lnTo>
                  <a:pt x="8979" y="7300"/>
                </a:lnTo>
                <a:lnTo>
                  <a:pt x="8979" y="7276"/>
                </a:lnTo>
                <a:lnTo>
                  <a:pt x="8955" y="7252"/>
                </a:lnTo>
                <a:close/>
                <a:moveTo>
                  <a:pt x="1363" y="414"/>
                </a:moveTo>
                <a:lnTo>
                  <a:pt x="1533" y="463"/>
                </a:lnTo>
                <a:lnTo>
                  <a:pt x="1728" y="560"/>
                </a:lnTo>
                <a:lnTo>
                  <a:pt x="1898" y="657"/>
                </a:lnTo>
                <a:lnTo>
                  <a:pt x="2190" y="876"/>
                </a:lnTo>
                <a:lnTo>
                  <a:pt x="2750" y="1363"/>
                </a:lnTo>
                <a:lnTo>
                  <a:pt x="3261" y="1874"/>
                </a:lnTo>
                <a:lnTo>
                  <a:pt x="4283" y="2945"/>
                </a:lnTo>
                <a:lnTo>
                  <a:pt x="6327" y="5013"/>
                </a:lnTo>
                <a:lnTo>
                  <a:pt x="8395" y="7106"/>
                </a:lnTo>
                <a:lnTo>
                  <a:pt x="6984" y="8395"/>
                </a:lnTo>
                <a:lnTo>
                  <a:pt x="6887" y="8298"/>
                </a:lnTo>
                <a:lnTo>
                  <a:pt x="6765" y="8225"/>
                </a:lnTo>
                <a:lnTo>
                  <a:pt x="6668" y="8176"/>
                </a:lnTo>
                <a:lnTo>
                  <a:pt x="6570" y="8152"/>
                </a:lnTo>
                <a:lnTo>
                  <a:pt x="6497" y="8127"/>
                </a:lnTo>
                <a:lnTo>
                  <a:pt x="6424" y="8054"/>
                </a:lnTo>
                <a:lnTo>
                  <a:pt x="6351" y="8030"/>
                </a:lnTo>
                <a:lnTo>
                  <a:pt x="6303" y="8030"/>
                </a:lnTo>
                <a:lnTo>
                  <a:pt x="6230" y="8054"/>
                </a:lnTo>
                <a:lnTo>
                  <a:pt x="6181" y="8103"/>
                </a:lnTo>
                <a:lnTo>
                  <a:pt x="6084" y="8200"/>
                </a:lnTo>
                <a:lnTo>
                  <a:pt x="6011" y="8249"/>
                </a:lnTo>
                <a:lnTo>
                  <a:pt x="5938" y="8225"/>
                </a:lnTo>
                <a:lnTo>
                  <a:pt x="5889" y="8152"/>
                </a:lnTo>
                <a:lnTo>
                  <a:pt x="5816" y="7981"/>
                </a:lnTo>
                <a:lnTo>
                  <a:pt x="5767" y="7835"/>
                </a:lnTo>
                <a:lnTo>
                  <a:pt x="5694" y="7787"/>
                </a:lnTo>
                <a:lnTo>
                  <a:pt x="5646" y="7787"/>
                </a:lnTo>
                <a:lnTo>
                  <a:pt x="5500" y="7860"/>
                </a:lnTo>
                <a:lnTo>
                  <a:pt x="5402" y="7981"/>
                </a:lnTo>
                <a:lnTo>
                  <a:pt x="5305" y="7787"/>
                </a:lnTo>
                <a:lnTo>
                  <a:pt x="5232" y="7616"/>
                </a:lnTo>
                <a:lnTo>
                  <a:pt x="5208" y="7568"/>
                </a:lnTo>
                <a:lnTo>
                  <a:pt x="5159" y="7543"/>
                </a:lnTo>
                <a:lnTo>
                  <a:pt x="5086" y="7543"/>
                </a:lnTo>
                <a:lnTo>
                  <a:pt x="5013" y="7568"/>
                </a:lnTo>
                <a:lnTo>
                  <a:pt x="4964" y="7641"/>
                </a:lnTo>
                <a:lnTo>
                  <a:pt x="4672" y="7616"/>
                </a:lnTo>
                <a:lnTo>
                  <a:pt x="4672" y="7495"/>
                </a:lnTo>
                <a:lnTo>
                  <a:pt x="4648" y="7422"/>
                </a:lnTo>
                <a:lnTo>
                  <a:pt x="4575" y="7373"/>
                </a:lnTo>
                <a:lnTo>
                  <a:pt x="4526" y="7349"/>
                </a:lnTo>
                <a:lnTo>
                  <a:pt x="4453" y="7373"/>
                </a:lnTo>
                <a:lnTo>
                  <a:pt x="4332" y="7446"/>
                </a:lnTo>
                <a:lnTo>
                  <a:pt x="4283" y="7470"/>
                </a:lnTo>
                <a:lnTo>
                  <a:pt x="4210" y="7495"/>
                </a:lnTo>
                <a:lnTo>
                  <a:pt x="4161" y="7470"/>
                </a:lnTo>
                <a:lnTo>
                  <a:pt x="4161" y="7422"/>
                </a:lnTo>
                <a:lnTo>
                  <a:pt x="4161" y="7276"/>
                </a:lnTo>
                <a:lnTo>
                  <a:pt x="4210" y="7081"/>
                </a:lnTo>
                <a:lnTo>
                  <a:pt x="4210" y="7008"/>
                </a:lnTo>
                <a:lnTo>
                  <a:pt x="4161" y="6960"/>
                </a:lnTo>
                <a:lnTo>
                  <a:pt x="4113" y="6935"/>
                </a:lnTo>
                <a:lnTo>
                  <a:pt x="4064" y="6960"/>
                </a:lnTo>
                <a:lnTo>
                  <a:pt x="3967" y="7008"/>
                </a:lnTo>
                <a:lnTo>
                  <a:pt x="3845" y="7081"/>
                </a:lnTo>
                <a:lnTo>
                  <a:pt x="3748" y="7081"/>
                </a:lnTo>
                <a:lnTo>
                  <a:pt x="3699" y="7033"/>
                </a:lnTo>
                <a:lnTo>
                  <a:pt x="3699" y="6960"/>
                </a:lnTo>
                <a:lnTo>
                  <a:pt x="3723" y="6838"/>
                </a:lnTo>
                <a:lnTo>
                  <a:pt x="3675" y="6741"/>
                </a:lnTo>
                <a:lnTo>
                  <a:pt x="3650" y="6716"/>
                </a:lnTo>
                <a:lnTo>
                  <a:pt x="3602" y="6716"/>
                </a:lnTo>
                <a:lnTo>
                  <a:pt x="3456" y="6765"/>
                </a:lnTo>
                <a:lnTo>
                  <a:pt x="3334" y="6741"/>
                </a:lnTo>
                <a:lnTo>
                  <a:pt x="3237" y="6692"/>
                </a:lnTo>
                <a:lnTo>
                  <a:pt x="3164" y="6619"/>
                </a:lnTo>
                <a:lnTo>
                  <a:pt x="3115" y="6522"/>
                </a:lnTo>
                <a:lnTo>
                  <a:pt x="3091" y="6424"/>
                </a:lnTo>
                <a:lnTo>
                  <a:pt x="3091" y="6303"/>
                </a:lnTo>
                <a:lnTo>
                  <a:pt x="3115" y="6205"/>
                </a:lnTo>
                <a:lnTo>
                  <a:pt x="3139" y="6132"/>
                </a:lnTo>
                <a:lnTo>
                  <a:pt x="3091" y="6059"/>
                </a:lnTo>
                <a:lnTo>
                  <a:pt x="3018" y="6035"/>
                </a:lnTo>
                <a:lnTo>
                  <a:pt x="2945" y="6035"/>
                </a:lnTo>
                <a:lnTo>
                  <a:pt x="2823" y="6084"/>
                </a:lnTo>
                <a:lnTo>
                  <a:pt x="2701" y="6132"/>
                </a:lnTo>
                <a:lnTo>
                  <a:pt x="2653" y="6059"/>
                </a:lnTo>
                <a:lnTo>
                  <a:pt x="2604" y="5962"/>
                </a:lnTo>
                <a:lnTo>
                  <a:pt x="2604" y="5767"/>
                </a:lnTo>
                <a:lnTo>
                  <a:pt x="2580" y="5573"/>
                </a:lnTo>
                <a:lnTo>
                  <a:pt x="2531" y="5524"/>
                </a:lnTo>
                <a:lnTo>
                  <a:pt x="2482" y="5500"/>
                </a:lnTo>
                <a:lnTo>
                  <a:pt x="2409" y="5500"/>
                </a:lnTo>
                <a:lnTo>
                  <a:pt x="2361" y="5524"/>
                </a:lnTo>
                <a:lnTo>
                  <a:pt x="2263" y="5427"/>
                </a:lnTo>
                <a:lnTo>
                  <a:pt x="2190" y="5305"/>
                </a:lnTo>
                <a:lnTo>
                  <a:pt x="2190" y="5183"/>
                </a:lnTo>
                <a:lnTo>
                  <a:pt x="2215" y="5062"/>
                </a:lnTo>
                <a:lnTo>
                  <a:pt x="2215" y="4989"/>
                </a:lnTo>
                <a:lnTo>
                  <a:pt x="2190" y="4916"/>
                </a:lnTo>
                <a:lnTo>
                  <a:pt x="2117" y="4867"/>
                </a:lnTo>
                <a:lnTo>
                  <a:pt x="2020" y="4867"/>
                </a:lnTo>
                <a:lnTo>
                  <a:pt x="1898" y="4891"/>
                </a:lnTo>
                <a:lnTo>
                  <a:pt x="1801" y="4867"/>
                </a:lnTo>
                <a:lnTo>
                  <a:pt x="1752" y="4794"/>
                </a:lnTo>
                <a:lnTo>
                  <a:pt x="1704" y="4697"/>
                </a:lnTo>
                <a:lnTo>
                  <a:pt x="1655" y="4575"/>
                </a:lnTo>
                <a:lnTo>
                  <a:pt x="1655" y="4453"/>
                </a:lnTo>
                <a:lnTo>
                  <a:pt x="1655" y="4234"/>
                </a:lnTo>
                <a:lnTo>
                  <a:pt x="1655" y="4186"/>
                </a:lnTo>
                <a:lnTo>
                  <a:pt x="1631" y="4137"/>
                </a:lnTo>
                <a:lnTo>
                  <a:pt x="1582" y="4088"/>
                </a:lnTo>
                <a:lnTo>
                  <a:pt x="1558" y="4088"/>
                </a:lnTo>
                <a:lnTo>
                  <a:pt x="1460" y="4064"/>
                </a:lnTo>
                <a:lnTo>
                  <a:pt x="1363" y="4113"/>
                </a:lnTo>
                <a:lnTo>
                  <a:pt x="1266" y="4186"/>
                </a:lnTo>
                <a:lnTo>
                  <a:pt x="1217" y="3942"/>
                </a:lnTo>
                <a:lnTo>
                  <a:pt x="1193" y="3699"/>
                </a:lnTo>
                <a:lnTo>
                  <a:pt x="1193" y="3650"/>
                </a:lnTo>
                <a:lnTo>
                  <a:pt x="1144" y="3626"/>
                </a:lnTo>
                <a:lnTo>
                  <a:pt x="1095" y="3602"/>
                </a:lnTo>
                <a:lnTo>
                  <a:pt x="974" y="3602"/>
                </a:lnTo>
                <a:lnTo>
                  <a:pt x="925" y="3529"/>
                </a:lnTo>
                <a:lnTo>
                  <a:pt x="925" y="3431"/>
                </a:lnTo>
                <a:lnTo>
                  <a:pt x="925" y="3310"/>
                </a:lnTo>
                <a:lnTo>
                  <a:pt x="949" y="3042"/>
                </a:lnTo>
                <a:lnTo>
                  <a:pt x="974" y="2896"/>
                </a:lnTo>
                <a:lnTo>
                  <a:pt x="974" y="2823"/>
                </a:lnTo>
                <a:lnTo>
                  <a:pt x="949" y="2774"/>
                </a:lnTo>
                <a:lnTo>
                  <a:pt x="925" y="2726"/>
                </a:lnTo>
                <a:lnTo>
                  <a:pt x="852" y="2701"/>
                </a:lnTo>
                <a:lnTo>
                  <a:pt x="658" y="2701"/>
                </a:lnTo>
                <a:lnTo>
                  <a:pt x="682" y="2044"/>
                </a:lnTo>
                <a:lnTo>
                  <a:pt x="658" y="1971"/>
                </a:lnTo>
                <a:lnTo>
                  <a:pt x="633" y="1923"/>
                </a:lnTo>
                <a:lnTo>
                  <a:pt x="585" y="1898"/>
                </a:lnTo>
                <a:lnTo>
                  <a:pt x="512" y="1874"/>
                </a:lnTo>
                <a:lnTo>
                  <a:pt x="317" y="1898"/>
                </a:lnTo>
                <a:lnTo>
                  <a:pt x="317" y="1704"/>
                </a:lnTo>
                <a:lnTo>
                  <a:pt x="293" y="1509"/>
                </a:lnTo>
                <a:lnTo>
                  <a:pt x="317" y="1460"/>
                </a:lnTo>
                <a:lnTo>
                  <a:pt x="366" y="1193"/>
                </a:lnTo>
                <a:lnTo>
                  <a:pt x="463" y="949"/>
                </a:lnTo>
                <a:lnTo>
                  <a:pt x="536" y="828"/>
                </a:lnTo>
                <a:lnTo>
                  <a:pt x="609" y="730"/>
                </a:lnTo>
                <a:lnTo>
                  <a:pt x="706" y="633"/>
                </a:lnTo>
                <a:lnTo>
                  <a:pt x="828" y="536"/>
                </a:lnTo>
                <a:lnTo>
                  <a:pt x="998" y="463"/>
                </a:lnTo>
                <a:lnTo>
                  <a:pt x="1168" y="414"/>
                </a:lnTo>
                <a:close/>
                <a:moveTo>
                  <a:pt x="1241" y="14357"/>
                </a:moveTo>
                <a:lnTo>
                  <a:pt x="1266" y="14527"/>
                </a:lnTo>
                <a:lnTo>
                  <a:pt x="1339" y="14770"/>
                </a:lnTo>
                <a:lnTo>
                  <a:pt x="1266" y="14795"/>
                </a:lnTo>
                <a:lnTo>
                  <a:pt x="1193" y="14843"/>
                </a:lnTo>
                <a:lnTo>
                  <a:pt x="1071" y="14624"/>
                </a:lnTo>
                <a:lnTo>
                  <a:pt x="1047" y="14576"/>
                </a:lnTo>
                <a:lnTo>
                  <a:pt x="1241" y="14357"/>
                </a:lnTo>
                <a:close/>
                <a:moveTo>
                  <a:pt x="12970" y="1631"/>
                </a:moveTo>
                <a:lnTo>
                  <a:pt x="12629" y="2093"/>
                </a:lnTo>
                <a:lnTo>
                  <a:pt x="12313" y="2580"/>
                </a:lnTo>
                <a:lnTo>
                  <a:pt x="11996" y="3066"/>
                </a:lnTo>
                <a:lnTo>
                  <a:pt x="11729" y="3577"/>
                </a:lnTo>
                <a:lnTo>
                  <a:pt x="11680" y="3650"/>
                </a:lnTo>
                <a:lnTo>
                  <a:pt x="11680" y="3723"/>
                </a:lnTo>
                <a:lnTo>
                  <a:pt x="11680" y="3772"/>
                </a:lnTo>
                <a:lnTo>
                  <a:pt x="11704" y="3821"/>
                </a:lnTo>
                <a:lnTo>
                  <a:pt x="11802" y="3918"/>
                </a:lnTo>
                <a:lnTo>
                  <a:pt x="11899" y="3967"/>
                </a:lnTo>
                <a:lnTo>
                  <a:pt x="11875" y="4015"/>
                </a:lnTo>
                <a:lnTo>
                  <a:pt x="11899" y="4040"/>
                </a:lnTo>
                <a:lnTo>
                  <a:pt x="11899" y="4064"/>
                </a:lnTo>
                <a:lnTo>
                  <a:pt x="11948" y="4064"/>
                </a:lnTo>
                <a:lnTo>
                  <a:pt x="12215" y="4015"/>
                </a:lnTo>
                <a:lnTo>
                  <a:pt x="12483" y="3918"/>
                </a:lnTo>
                <a:lnTo>
                  <a:pt x="12751" y="3796"/>
                </a:lnTo>
                <a:lnTo>
                  <a:pt x="13018" y="3626"/>
                </a:lnTo>
                <a:lnTo>
                  <a:pt x="13505" y="3261"/>
                </a:lnTo>
                <a:lnTo>
                  <a:pt x="13943" y="2920"/>
                </a:lnTo>
                <a:lnTo>
                  <a:pt x="14722" y="2288"/>
                </a:lnTo>
                <a:lnTo>
                  <a:pt x="14722" y="2288"/>
                </a:lnTo>
                <a:lnTo>
                  <a:pt x="14430" y="2726"/>
                </a:lnTo>
                <a:lnTo>
                  <a:pt x="13675" y="3796"/>
                </a:lnTo>
                <a:lnTo>
                  <a:pt x="12945" y="4891"/>
                </a:lnTo>
                <a:lnTo>
                  <a:pt x="12897" y="4989"/>
                </a:lnTo>
                <a:lnTo>
                  <a:pt x="12921" y="5062"/>
                </a:lnTo>
                <a:lnTo>
                  <a:pt x="12945" y="5135"/>
                </a:lnTo>
                <a:lnTo>
                  <a:pt x="13018" y="5208"/>
                </a:lnTo>
                <a:lnTo>
                  <a:pt x="13091" y="5232"/>
                </a:lnTo>
                <a:lnTo>
                  <a:pt x="13164" y="5256"/>
                </a:lnTo>
                <a:lnTo>
                  <a:pt x="13262" y="5232"/>
                </a:lnTo>
                <a:lnTo>
                  <a:pt x="13335" y="5183"/>
                </a:lnTo>
                <a:lnTo>
                  <a:pt x="13481" y="5135"/>
                </a:lnTo>
                <a:lnTo>
                  <a:pt x="13602" y="5086"/>
                </a:lnTo>
                <a:lnTo>
                  <a:pt x="13846" y="4916"/>
                </a:lnTo>
                <a:lnTo>
                  <a:pt x="14381" y="4575"/>
                </a:lnTo>
                <a:lnTo>
                  <a:pt x="14892" y="4234"/>
                </a:lnTo>
                <a:lnTo>
                  <a:pt x="15476" y="3796"/>
                </a:lnTo>
                <a:lnTo>
                  <a:pt x="16084" y="3358"/>
                </a:lnTo>
                <a:lnTo>
                  <a:pt x="16084" y="3358"/>
                </a:lnTo>
                <a:lnTo>
                  <a:pt x="15646" y="4161"/>
                </a:lnTo>
                <a:lnTo>
                  <a:pt x="15208" y="4964"/>
                </a:lnTo>
                <a:lnTo>
                  <a:pt x="14965" y="5329"/>
                </a:lnTo>
                <a:lnTo>
                  <a:pt x="14697" y="5719"/>
                </a:lnTo>
                <a:lnTo>
                  <a:pt x="14430" y="6084"/>
                </a:lnTo>
                <a:lnTo>
                  <a:pt x="14138" y="6424"/>
                </a:lnTo>
                <a:lnTo>
                  <a:pt x="13967" y="6619"/>
                </a:lnTo>
                <a:lnTo>
                  <a:pt x="13797" y="6814"/>
                </a:lnTo>
                <a:lnTo>
                  <a:pt x="13602" y="6984"/>
                </a:lnTo>
                <a:lnTo>
                  <a:pt x="13383" y="7130"/>
                </a:lnTo>
                <a:lnTo>
                  <a:pt x="13164" y="7276"/>
                </a:lnTo>
                <a:lnTo>
                  <a:pt x="12945" y="7397"/>
                </a:lnTo>
                <a:lnTo>
                  <a:pt x="12702" y="7495"/>
                </a:lnTo>
                <a:lnTo>
                  <a:pt x="12459" y="7568"/>
                </a:lnTo>
                <a:lnTo>
                  <a:pt x="12240" y="7592"/>
                </a:lnTo>
                <a:lnTo>
                  <a:pt x="12021" y="7616"/>
                </a:lnTo>
                <a:lnTo>
                  <a:pt x="11826" y="7592"/>
                </a:lnTo>
                <a:lnTo>
                  <a:pt x="11607" y="7543"/>
                </a:lnTo>
                <a:lnTo>
                  <a:pt x="11242" y="7422"/>
                </a:lnTo>
                <a:lnTo>
                  <a:pt x="10828" y="7276"/>
                </a:lnTo>
                <a:lnTo>
                  <a:pt x="10780" y="7179"/>
                </a:lnTo>
                <a:lnTo>
                  <a:pt x="10682" y="7106"/>
                </a:lnTo>
                <a:lnTo>
                  <a:pt x="10561" y="7106"/>
                </a:lnTo>
                <a:lnTo>
                  <a:pt x="10512" y="7130"/>
                </a:lnTo>
                <a:lnTo>
                  <a:pt x="10463" y="7179"/>
                </a:lnTo>
                <a:lnTo>
                  <a:pt x="9393" y="8492"/>
                </a:lnTo>
                <a:lnTo>
                  <a:pt x="8322" y="9782"/>
                </a:lnTo>
                <a:lnTo>
                  <a:pt x="7227" y="11047"/>
                </a:lnTo>
                <a:lnTo>
                  <a:pt x="6108" y="12313"/>
                </a:lnTo>
                <a:lnTo>
                  <a:pt x="4916" y="13578"/>
                </a:lnTo>
                <a:lnTo>
                  <a:pt x="3723" y="14819"/>
                </a:lnTo>
                <a:lnTo>
                  <a:pt x="3139" y="15427"/>
                </a:lnTo>
                <a:lnTo>
                  <a:pt x="2823" y="15743"/>
                </a:lnTo>
                <a:lnTo>
                  <a:pt x="2507" y="16011"/>
                </a:lnTo>
                <a:lnTo>
                  <a:pt x="2312" y="16133"/>
                </a:lnTo>
                <a:lnTo>
                  <a:pt x="2142" y="16230"/>
                </a:lnTo>
                <a:lnTo>
                  <a:pt x="1947" y="16303"/>
                </a:lnTo>
                <a:lnTo>
                  <a:pt x="1752" y="16352"/>
                </a:lnTo>
                <a:lnTo>
                  <a:pt x="1558" y="16376"/>
                </a:lnTo>
                <a:lnTo>
                  <a:pt x="1363" y="16376"/>
                </a:lnTo>
                <a:lnTo>
                  <a:pt x="1168" y="16303"/>
                </a:lnTo>
                <a:lnTo>
                  <a:pt x="949" y="16230"/>
                </a:lnTo>
                <a:lnTo>
                  <a:pt x="876" y="16206"/>
                </a:lnTo>
                <a:lnTo>
                  <a:pt x="828" y="16206"/>
                </a:lnTo>
                <a:lnTo>
                  <a:pt x="779" y="16011"/>
                </a:lnTo>
                <a:lnTo>
                  <a:pt x="828" y="16060"/>
                </a:lnTo>
                <a:lnTo>
                  <a:pt x="901" y="16084"/>
                </a:lnTo>
                <a:lnTo>
                  <a:pt x="949" y="16084"/>
                </a:lnTo>
                <a:lnTo>
                  <a:pt x="998" y="16035"/>
                </a:lnTo>
                <a:lnTo>
                  <a:pt x="998" y="15962"/>
                </a:lnTo>
                <a:lnTo>
                  <a:pt x="925" y="15792"/>
                </a:lnTo>
                <a:lnTo>
                  <a:pt x="852" y="15646"/>
                </a:lnTo>
                <a:lnTo>
                  <a:pt x="779" y="15476"/>
                </a:lnTo>
                <a:lnTo>
                  <a:pt x="706" y="15330"/>
                </a:lnTo>
                <a:lnTo>
                  <a:pt x="779" y="15087"/>
                </a:lnTo>
                <a:lnTo>
                  <a:pt x="852" y="14892"/>
                </a:lnTo>
                <a:lnTo>
                  <a:pt x="876" y="14989"/>
                </a:lnTo>
                <a:lnTo>
                  <a:pt x="974" y="15257"/>
                </a:lnTo>
                <a:lnTo>
                  <a:pt x="1120" y="15500"/>
                </a:lnTo>
                <a:lnTo>
                  <a:pt x="1168" y="15549"/>
                </a:lnTo>
                <a:lnTo>
                  <a:pt x="1266" y="15646"/>
                </a:lnTo>
                <a:lnTo>
                  <a:pt x="1363" y="15719"/>
                </a:lnTo>
                <a:lnTo>
                  <a:pt x="1509" y="15743"/>
                </a:lnTo>
                <a:lnTo>
                  <a:pt x="1655" y="15768"/>
                </a:lnTo>
                <a:lnTo>
                  <a:pt x="1801" y="15743"/>
                </a:lnTo>
                <a:lnTo>
                  <a:pt x="1947" y="15719"/>
                </a:lnTo>
                <a:lnTo>
                  <a:pt x="2215" y="15646"/>
                </a:lnTo>
                <a:lnTo>
                  <a:pt x="2458" y="15500"/>
                </a:lnTo>
                <a:lnTo>
                  <a:pt x="2677" y="15354"/>
                </a:lnTo>
                <a:lnTo>
                  <a:pt x="2896" y="15184"/>
                </a:lnTo>
                <a:lnTo>
                  <a:pt x="3115" y="15014"/>
                </a:lnTo>
                <a:lnTo>
                  <a:pt x="3553" y="14624"/>
                </a:lnTo>
                <a:lnTo>
                  <a:pt x="3918" y="14259"/>
                </a:lnTo>
                <a:lnTo>
                  <a:pt x="4259" y="13870"/>
                </a:lnTo>
                <a:lnTo>
                  <a:pt x="4599" y="13481"/>
                </a:lnTo>
                <a:lnTo>
                  <a:pt x="4745" y="13262"/>
                </a:lnTo>
                <a:lnTo>
                  <a:pt x="4916" y="13067"/>
                </a:lnTo>
                <a:lnTo>
                  <a:pt x="4989" y="12945"/>
                </a:lnTo>
                <a:lnTo>
                  <a:pt x="5037" y="12824"/>
                </a:lnTo>
                <a:lnTo>
                  <a:pt x="5086" y="12702"/>
                </a:lnTo>
                <a:lnTo>
                  <a:pt x="5086" y="12580"/>
                </a:lnTo>
                <a:lnTo>
                  <a:pt x="5086" y="12532"/>
                </a:lnTo>
                <a:lnTo>
                  <a:pt x="5037" y="12507"/>
                </a:lnTo>
                <a:lnTo>
                  <a:pt x="4964" y="12507"/>
                </a:lnTo>
                <a:lnTo>
                  <a:pt x="4867" y="12580"/>
                </a:lnTo>
                <a:lnTo>
                  <a:pt x="4770" y="12653"/>
                </a:lnTo>
                <a:lnTo>
                  <a:pt x="4599" y="12848"/>
                </a:lnTo>
                <a:lnTo>
                  <a:pt x="4453" y="13067"/>
                </a:lnTo>
                <a:lnTo>
                  <a:pt x="4307" y="13262"/>
                </a:lnTo>
                <a:lnTo>
                  <a:pt x="3942" y="13700"/>
                </a:lnTo>
                <a:lnTo>
                  <a:pt x="3529" y="14089"/>
                </a:lnTo>
                <a:lnTo>
                  <a:pt x="3066" y="14503"/>
                </a:lnTo>
                <a:lnTo>
                  <a:pt x="2604" y="14892"/>
                </a:lnTo>
                <a:lnTo>
                  <a:pt x="2312" y="15111"/>
                </a:lnTo>
                <a:lnTo>
                  <a:pt x="2020" y="15306"/>
                </a:lnTo>
                <a:lnTo>
                  <a:pt x="1898" y="15354"/>
                </a:lnTo>
                <a:lnTo>
                  <a:pt x="1777" y="15379"/>
                </a:lnTo>
                <a:lnTo>
                  <a:pt x="1655" y="15379"/>
                </a:lnTo>
                <a:lnTo>
                  <a:pt x="1558" y="15330"/>
                </a:lnTo>
                <a:lnTo>
                  <a:pt x="1485" y="15281"/>
                </a:lnTo>
                <a:lnTo>
                  <a:pt x="1436" y="15184"/>
                </a:lnTo>
                <a:lnTo>
                  <a:pt x="1460" y="15087"/>
                </a:lnTo>
                <a:lnTo>
                  <a:pt x="1533" y="14941"/>
                </a:lnTo>
                <a:lnTo>
                  <a:pt x="1631" y="14941"/>
                </a:lnTo>
                <a:lnTo>
                  <a:pt x="1704" y="14892"/>
                </a:lnTo>
                <a:lnTo>
                  <a:pt x="1728" y="14819"/>
                </a:lnTo>
                <a:lnTo>
                  <a:pt x="1728" y="14770"/>
                </a:lnTo>
                <a:lnTo>
                  <a:pt x="1704" y="14673"/>
                </a:lnTo>
                <a:lnTo>
                  <a:pt x="1655" y="14551"/>
                </a:lnTo>
                <a:lnTo>
                  <a:pt x="1606" y="14454"/>
                </a:lnTo>
                <a:lnTo>
                  <a:pt x="1509" y="14308"/>
                </a:lnTo>
                <a:lnTo>
                  <a:pt x="1412" y="14162"/>
                </a:lnTo>
                <a:lnTo>
                  <a:pt x="1679" y="13919"/>
                </a:lnTo>
                <a:lnTo>
                  <a:pt x="1801" y="14405"/>
                </a:lnTo>
                <a:lnTo>
                  <a:pt x="1825" y="14478"/>
                </a:lnTo>
                <a:lnTo>
                  <a:pt x="1898" y="14527"/>
                </a:lnTo>
                <a:lnTo>
                  <a:pt x="2020" y="14527"/>
                </a:lnTo>
                <a:lnTo>
                  <a:pt x="2069" y="14503"/>
                </a:lnTo>
                <a:lnTo>
                  <a:pt x="2117" y="14454"/>
                </a:lnTo>
                <a:lnTo>
                  <a:pt x="2142" y="14381"/>
                </a:lnTo>
                <a:lnTo>
                  <a:pt x="2142" y="14308"/>
                </a:lnTo>
                <a:lnTo>
                  <a:pt x="2044" y="13992"/>
                </a:lnTo>
                <a:lnTo>
                  <a:pt x="1923" y="13675"/>
                </a:lnTo>
                <a:lnTo>
                  <a:pt x="2093" y="13529"/>
                </a:lnTo>
                <a:lnTo>
                  <a:pt x="2117" y="13748"/>
                </a:lnTo>
                <a:lnTo>
                  <a:pt x="2117" y="13870"/>
                </a:lnTo>
                <a:lnTo>
                  <a:pt x="2142" y="13967"/>
                </a:lnTo>
                <a:lnTo>
                  <a:pt x="2190" y="14065"/>
                </a:lnTo>
                <a:lnTo>
                  <a:pt x="2239" y="14089"/>
                </a:lnTo>
                <a:lnTo>
                  <a:pt x="2288" y="14113"/>
                </a:lnTo>
                <a:lnTo>
                  <a:pt x="2336" y="14113"/>
                </a:lnTo>
                <a:lnTo>
                  <a:pt x="2385" y="14089"/>
                </a:lnTo>
                <a:lnTo>
                  <a:pt x="2434" y="14016"/>
                </a:lnTo>
                <a:lnTo>
                  <a:pt x="2434" y="13919"/>
                </a:lnTo>
                <a:lnTo>
                  <a:pt x="2385" y="13724"/>
                </a:lnTo>
                <a:lnTo>
                  <a:pt x="2263" y="13359"/>
                </a:lnTo>
                <a:lnTo>
                  <a:pt x="2385" y="13262"/>
                </a:lnTo>
                <a:lnTo>
                  <a:pt x="2458" y="13554"/>
                </a:lnTo>
                <a:lnTo>
                  <a:pt x="2531" y="13846"/>
                </a:lnTo>
                <a:lnTo>
                  <a:pt x="2555" y="13894"/>
                </a:lnTo>
                <a:lnTo>
                  <a:pt x="2580" y="13943"/>
                </a:lnTo>
                <a:lnTo>
                  <a:pt x="2628" y="13967"/>
                </a:lnTo>
                <a:lnTo>
                  <a:pt x="2677" y="13967"/>
                </a:lnTo>
                <a:lnTo>
                  <a:pt x="2774" y="13943"/>
                </a:lnTo>
                <a:lnTo>
                  <a:pt x="2823" y="13919"/>
                </a:lnTo>
                <a:lnTo>
                  <a:pt x="2847" y="13870"/>
                </a:lnTo>
                <a:lnTo>
                  <a:pt x="2872" y="13797"/>
                </a:lnTo>
                <a:lnTo>
                  <a:pt x="2847" y="13748"/>
                </a:lnTo>
                <a:lnTo>
                  <a:pt x="2750" y="13408"/>
                </a:lnTo>
                <a:lnTo>
                  <a:pt x="2604" y="13067"/>
                </a:lnTo>
                <a:lnTo>
                  <a:pt x="2823" y="12848"/>
                </a:lnTo>
                <a:lnTo>
                  <a:pt x="2920" y="13164"/>
                </a:lnTo>
                <a:lnTo>
                  <a:pt x="2969" y="13286"/>
                </a:lnTo>
                <a:lnTo>
                  <a:pt x="3018" y="13383"/>
                </a:lnTo>
                <a:lnTo>
                  <a:pt x="3066" y="13481"/>
                </a:lnTo>
                <a:lnTo>
                  <a:pt x="3115" y="13529"/>
                </a:lnTo>
                <a:lnTo>
                  <a:pt x="3212" y="13529"/>
                </a:lnTo>
                <a:lnTo>
                  <a:pt x="3237" y="13505"/>
                </a:lnTo>
                <a:lnTo>
                  <a:pt x="3261" y="13456"/>
                </a:lnTo>
                <a:lnTo>
                  <a:pt x="3285" y="13408"/>
                </a:lnTo>
                <a:lnTo>
                  <a:pt x="3261" y="13310"/>
                </a:lnTo>
                <a:lnTo>
                  <a:pt x="3188" y="13116"/>
                </a:lnTo>
                <a:lnTo>
                  <a:pt x="3091" y="12921"/>
                </a:lnTo>
                <a:lnTo>
                  <a:pt x="2969" y="12726"/>
                </a:lnTo>
                <a:lnTo>
                  <a:pt x="3261" y="12459"/>
                </a:lnTo>
                <a:lnTo>
                  <a:pt x="3285" y="12678"/>
                </a:lnTo>
                <a:lnTo>
                  <a:pt x="3334" y="12897"/>
                </a:lnTo>
                <a:lnTo>
                  <a:pt x="3383" y="12994"/>
                </a:lnTo>
                <a:lnTo>
                  <a:pt x="3480" y="13067"/>
                </a:lnTo>
                <a:lnTo>
                  <a:pt x="3529" y="13067"/>
                </a:lnTo>
                <a:lnTo>
                  <a:pt x="3577" y="13043"/>
                </a:lnTo>
                <a:lnTo>
                  <a:pt x="3626" y="12945"/>
                </a:lnTo>
                <a:lnTo>
                  <a:pt x="3626" y="12848"/>
                </a:lnTo>
                <a:lnTo>
                  <a:pt x="3577" y="12678"/>
                </a:lnTo>
                <a:lnTo>
                  <a:pt x="3529" y="12483"/>
                </a:lnTo>
                <a:lnTo>
                  <a:pt x="3431" y="12288"/>
                </a:lnTo>
                <a:lnTo>
                  <a:pt x="3650" y="12094"/>
                </a:lnTo>
                <a:lnTo>
                  <a:pt x="3699" y="12313"/>
                </a:lnTo>
                <a:lnTo>
                  <a:pt x="3748" y="12483"/>
                </a:lnTo>
                <a:lnTo>
                  <a:pt x="3796" y="12556"/>
                </a:lnTo>
                <a:lnTo>
                  <a:pt x="3845" y="12605"/>
                </a:lnTo>
                <a:lnTo>
                  <a:pt x="3942" y="12605"/>
                </a:lnTo>
                <a:lnTo>
                  <a:pt x="4015" y="12580"/>
                </a:lnTo>
                <a:lnTo>
                  <a:pt x="4040" y="12532"/>
                </a:lnTo>
                <a:lnTo>
                  <a:pt x="4064" y="12483"/>
                </a:lnTo>
                <a:lnTo>
                  <a:pt x="4064" y="12410"/>
                </a:lnTo>
                <a:lnTo>
                  <a:pt x="4015" y="12142"/>
                </a:lnTo>
                <a:lnTo>
                  <a:pt x="3967" y="11996"/>
                </a:lnTo>
                <a:lnTo>
                  <a:pt x="3894" y="11875"/>
                </a:lnTo>
                <a:lnTo>
                  <a:pt x="4161" y="11607"/>
                </a:lnTo>
                <a:lnTo>
                  <a:pt x="4210" y="11729"/>
                </a:lnTo>
                <a:lnTo>
                  <a:pt x="4283" y="11923"/>
                </a:lnTo>
                <a:lnTo>
                  <a:pt x="4332" y="11996"/>
                </a:lnTo>
                <a:lnTo>
                  <a:pt x="4380" y="12021"/>
                </a:lnTo>
                <a:lnTo>
                  <a:pt x="4429" y="12045"/>
                </a:lnTo>
                <a:lnTo>
                  <a:pt x="4478" y="12045"/>
                </a:lnTo>
                <a:lnTo>
                  <a:pt x="4526" y="11996"/>
                </a:lnTo>
                <a:lnTo>
                  <a:pt x="4551" y="11923"/>
                </a:lnTo>
                <a:lnTo>
                  <a:pt x="4551" y="11826"/>
                </a:lnTo>
                <a:lnTo>
                  <a:pt x="4478" y="11680"/>
                </a:lnTo>
                <a:lnTo>
                  <a:pt x="4356" y="11437"/>
                </a:lnTo>
                <a:lnTo>
                  <a:pt x="4405" y="11388"/>
                </a:lnTo>
                <a:lnTo>
                  <a:pt x="4672" y="11169"/>
                </a:lnTo>
                <a:lnTo>
                  <a:pt x="4745" y="11364"/>
                </a:lnTo>
                <a:lnTo>
                  <a:pt x="4818" y="11607"/>
                </a:lnTo>
                <a:lnTo>
                  <a:pt x="4867" y="11729"/>
                </a:lnTo>
                <a:lnTo>
                  <a:pt x="4916" y="11777"/>
                </a:lnTo>
                <a:lnTo>
                  <a:pt x="4964" y="11826"/>
                </a:lnTo>
                <a:lnTo>
                  <a:pt x="5013" y="11826"/>
                </a:lnTo>
                <a:lnTo>
                  <a:pt x="5037" y="11802"/>
                </a:lnTo>
                <a:lnTo>
                  <a:pt x="5062" y="11729"/>
                </a:lnTo>
                <a:lnTo>
                  <a:pt x="5086" y="11680"/>
                </a:lnTo>
                <a:lnTo>
                  <a:pt x="5062" y="11558"/>
                </a:lnTo>
                <a:lnTo>
                  <a:pt x="4964" y="11339"/>
                </a:lnTo>
                <a:lnTo>
                  <a:pt x="4794" y="11023"/>
                </a:lnTo>
                <a:lnTo>
                  <a:pt x="5135" y="10731"/>
                </a:lnTo>
                <a:lnTo>
                  <a:pt x="5135" y="10755"/>
                </a:lnTo>
                <a:lnTo>
                  <a:pt x="5208" y="10950"/>
                </a:lnTo>
                <a:lnTo>
                  <a:pt x="5281" y="11145"/>
                </a:lnTo>
                <a:lnTo>
                  <a:pt x="5329" y="11218"/>
                </a:lnTo>
                <a:lnTo>
                  <a:pt x="5378" y="11242"/>
                </a:lnTo>
                <a:lnTo>
                  <a:pt x="5427" y="11242"/>
                </a:lnTo>
                <a:lnTo>
                  <a:pt x="5475" y="11218"/>
                </a:lnTo>
                <a:lnTo>
                  <a:pt x="5524" y="11193"/>
                </a:lnTo>
                <a:lnTo>
                  <a:pt x="5573" y="11145"/>
                </a:lnTo>
                <a:lnTo>
                  <a:pt x="5597" y="11096"/>
                </a:lnTo>
                <a:lnTo>
                  <a:pt x="5597" y="11023"/>
                </a:lnTo>
                <a:lnTo>
                  <a:pt x="5524" y="10828"/>
                </a:lnTo>
                <a:lnTo>
                  <a:pt x="5475" y="10658"/>
                </a:lnTo>
                <a:lnTo>
                  <a:pt x="5378" y="10488"/>
                </a:lnTo>
                <a:lnTo>
                  <a:pt x="5670" y="10244"/>
                </a:lnTo>
                <a:lnTo>
                  <a:pt x="5670" y="10366"/>
                </a:lnTo>
                <a:lnTo>
                  <a:pt x="5694" y="10512"/>
                </a:lnTo>
                <a:lnTo>
                  <a:pt x="5743" y="10707"/>
                </a:lnTo>
                <a:lnTo>
                  <a:pt x="5792" y="10780"/>
                </a:lnTo>
                <a:lnTo>
                  <a:pt x="5816" y="10804"/>
                </a:lnTo>
                <a:lnTo>
                  <a:pt x="5865" y="10828"/>
                </a:lnTo>
                <a:lnTo>
                  <a:pt x="5913" y="10828"/>
                </a:lnTo>
                <a:lnTo>
                  <a:pt x="5938" y="10804"/>
                </a:lnTo>
                <a:lnTo>
                  <a:pt x="5986" y="10731"/>
                </a:lnTo>
                <a:lnTo>
                  <a:pt x="5986" y="10658"/>
                </a:lnTo>
                <a:lnTo>
                  <a:pt x="5938" y="10488"/>
                </a:lnTo>
                <a:lnTo>
                  <a:pt x="5865" y="10293"/>
                </a:lnTo>
                <a:lnTo>
                  <a:pt x="5767" y="10123"/>
                </a:lnTo>
                <a:lnTo>
                  <a:pt x="5986" y="9928"/>
                </a:lnTo>
                <a:lnTo>
                  <a:pt x="6011" y="10050"/>
                </a:lnTo>
                <a:lnTo>
                  <a:pt x="6035" y="10147"/>
                </a:lnTo>
                <a:lnTo>
                  <a:pt x="6108" y="10244"/>
                </a:lnTo>
                <a:lnTo>
                  <a:pt x="6181" y="10317"/>
                </a:lnTo>
                <a:lnTo>
                  <a:pt x="6230" y="10366"/>
                </a:lnTo>
                <a:lnTo>
                  <a:pt x="6303" y="10366"/>
                </a:lnTo>
                <a:lnTo>
                  <a:pt x="6376" y="10317"/>
                </a:lnTo>
                <a:lnTo>
                  <a:pt x="6400" y="10269"/>
                </a:lnTo>
                <a:lnTo>
                  <a:pt x="6400" y="10220"/>
                </a:lnTo>
                <a:lnTo>
                  <a:pt x="6376" y="10171"/>
                </a:lnTo>
                <a:lnTo>
                  <a:pt x="6327" y="10074"/>
                </a:lnTo>
                <a:lnTo>
                  <a:pt x="6205" y="9952"/>
                </a:lnTo>
                <a:lnTo>
                  <a:pt x="6084" y="9855"/>
                </a:lnTo>
                <a:lnTo>
                  <a:pt x="6376" y="9587"/>
                </a:lnTo>
                <a:lnTo>
                  <a:pt x="6400" y="9758"/>
                </a:lnTo>
                <a:lnTo>
                  <a:pt x="6449" y="9952"/>
                </a:lnTo>
                <a:lnTo>
                  <a:pt x="6473" y="10025"/>
                </a:lnTo>
                <a:lnTo>
                  <a:pt x="6522" y="10050"/>
                </a:lnTo>
                <a:lnTo>
                  <a:pt x="6595" y="10074"/>
                </a:lnTo>
                <a:lnTo>
                  <a:pt x="6643" y="10074"/>
                </a:lnTo>
                <a:lnTo>
                  <a:pt x="6716" y="10025"/>
                </a:lnTo>
                <a:lnTo>
                  <a:pt x="6741" y="10001"/>
                </a:lnTo>
                <a:lnTo>
                  <a:pt x="6765" y="9928"/>
                </a:lnTo>
                <a:lnTo>
                  <a:pt x="6765" y="9855"/>
                </a:lnTo>
                <a:lnTo>
                  <a:pt x="6692" y="9612"/>
                </a:lnTo>
                <a:lnTo>
                  <a:pt x="6643" y="9490"/>
                </a:lnTo>
                <a:lnTo>
                  <a:pt x="6595" y="9393"/>
                </a:lnTo>
                <a:lnTo>
                  <a:pt x="6765" y="9222"/>
                </a:lnTo>
                <a:lnTo>
                  <a:pt x="6814" y="9417"/>
                </a:lnTo>
                <a:lnTo>
                  <a:pt x="6887" y="9587"/>
                </a:lnTo>
                <a:lnTo>
                  <a:pt x="6911" y="9636"/>
                </a:lnTo>
                <a:lnTo>
                  <a:pt x="6960" y="9660"/>
                </a:lnTo>
                <a:lnTo>
                  <a:pt x="7033" y="9660"/>
                </a:lnTo>
                <a:lnTo>
                  <a:pt x="7081" y="9636"/>
                </a:lnTo>
                <a:lnTo>
                  <a:pt x="7130" y="9612"/>
                </a:lnTo>
                <a:lnTo>
                  <a:pt x="7179" y="9563"/>
                </a:lnTo>
                <a:lnTo>
                  <a:pt x="7179" y="9514"/>
                </a:lnTo>
                <a:lnTo>
                  <a:pt x="7179" y="9441"/>
                </a:lnTo>
                <a:lnTo>
                  <a:pt x="7057" y="9174"/>
                </a:lnTo>
                <a:lnTo>
                  <a:pt x="6984" y="9003"/>
                </a:lnTo>
                <a:lnTo>
                  <a:pt x="7106" y="8906"/>
                </a:lnTo>
                <a:lnTo>
                  <a:pt x="7106" y="8955"/>
                </a:lnTo>
                <a:lnTo>
                  <a:pt x="7106" y="9125"/>
                </a:lnTo>
                <a:lnTo>
                  <a:pt x="7130" y="9198"/>
                </a:lnTo>
                <a:lnTo>
                  <a:pt x="7179" y="9271"/>
                </a:lnTo>
                <a:lnTo>
                  <a:pt x="7227" y="9271"/>
                </a:lnTo>
                <a:lnTo>
                  <a:pt x="7276" y="9247"/>
                </a:lnTo>
                <a:lnTo>
                  <a:pt x="7325" y="9198"/>
                </a:lnTo>
                <a:lnTo>
                  <a:pt x="7349" y="9125"/>
                </a:lnTo>
                <a:lnTo>
                  <a:pt x="7325" y="8955"/>
                </a:lnTo>
                <a:lnTo>
                  <a:pt x="7276" y="8736"/>
                </a:lnTo>
                <a:lnTo>
                  <a:pt x="7519" y="8517"/>
                </a:lnTo>
                <a:lnTo>
                  <a:pt x="7544" y="8638"/>
                </a:lnTo>
                <a:lnTo>
                  <a:pt x="7617" y="8760"/>
                </a:lnTo>
                <a:lnTo>
                  <a:pt x="7665" y="8784"/>
                </a:lnTo>
                <a:lnTo>
                  <a:pt x="7714" y="8784"/>
                </a:lnTo>
                <a:lnTo>
                  <a:pt x="7763" y="8736"/>
                </a:lnTo>
                <a:lnTo>
                  <a:pt x="7787" y="8687"/>
                </a:lnTo>
                <a:lnTo>
                  <a:pt x="7763" y="8638"/>
                </a:lnTo>
                <a:lnTo>
                  <a:pt x="7738" y="8590"/>
                </a:lnTo>
                <a:lnTo>
                  <a:pt x="7690" y="8492"/>
                </a:lnTo>
                <a:lnTo>
                  <a:pt x="7641" y="8419"/>
                </a:lnTo>
                <a:lnTo>
                  <a:pt x="7884" y="8176"/>
                </a:lnTo>
                <a:lnTo>
                  <a:pt x="7909" y="8298"/>
                </a:lnTo>
                <a:lnTo>
                  <a:pt x="7933" y="8419"/>
                </a:lnTo>
                <a:lnTo>
                  <a:pt x="7957" y="8468"/>
                </a:lnTo>
                <a:lnTo>
                  <a:pt x="8006" y="8517"/>
                </a:lnTo>
                <a:lnTo>
                  <a:pt x="8152" y="8517"/>
                </a:lnTo>
                <a:lnTo>
                  <a:pt x="8201" y="8492"/>
                </a:lnTo>
                <a:lnTo>
                  <a:pt x="8225" y="8444"/>
                </a:lnTo>
                <a:lnTo>
                  <a:pt x="8249" y="8371"/>
                </a:lnTo>
                <a:lnTo>
                  <a:pt x="8201" y="8152"/>
                </a:lnTo>
                <a:lnTo>
                  <a:pt x="8128" y="7957"/>
                </a:lnTo>
                <a:lnTo>
                  <a:pt x="8468" y="7641"/>
                </a:lnTo>
                <a:lnTo>
                  <a:pt x="8444" y="7762"/>
                </a:lnTo>
                <a:lnTo>
                  <a:pt x="8444" y="7884"/>
                </a:lnTo>
                <a:lnTo>
                  <a:pt x="8493" y="7981"/>
                </a:lnTo>
                <a:lnTo>
                  <a:pt x="8517" y="8030"/>
                </a:lnTo>
                <a:lnTo>
                  <a:pt x="8566" y="8054"/>
                </a:lnTo>
                <a:lnTo>
                  <a:pt x="8590" y="8054"/>
                </a:lnTo>
                <a:lnTo>
                  <a:pt x="8614" y="8030"/>
                </a:lnTo>
                <a:lnTo>
                  <a:pt x="8639" y="7981"/>
                </a:lnTo>
                <a:lnTo>
                  <a:pt x="8639" y="7933"/>
                </a:lnTo>
                <a:lnTo>
                  <a:pt x="8614" y="7835"/>
                </a:lnTo>
                <a:lnTo>
                  <a:pt x="8566" y="7714"/>
                </a:lnTo>
                <a:lnTo>
                  <a:pt x="8541" y="7568"/>
                </a:lnTo>
                <a:lnTo>
                  <a:pt x="9125" y="7033"/>
                </a:lnTo>
                <a:lnTo>
                  <a:pt x="9125" y="7179"/>
                </a:lnTo>
                <a:lnTo>
                  <a:pt x="9149" y="7325"/>
                </a:lnTo>
                <a:lnTo>
                  <a:pt x="9198" y="7373"/>
                </a:lnTo>
                <a:lnTo>
                  <a:pt x="9222" y="7397"/>
                </a:lnTo>
                <a:lnTo>
                  <a:pt x="9271" y="7422"/>
                </a:lnTo>
                <a:lnTo>
                  <a:pt x="9320" y="7397"/>
                </a:lnTo>
                <a:lnTo>
                  <a:pt x="9368" y="7397"/>
                </a:lnTo>
                <a:lnTo>
                  <a:pt x="9393" y="7349"/>
                </a:lnTo>
                <a:lnTo>
                  <a:pt x="9417" y="7300"/>
                </a:lnTo>
                <a:lnTo>
                  <a:pt x="9417" y="7252"/>
                </a:lnTo>
                <a:lnTo>
                  <a:pt x="9393" y="7154"/>
                </a:lnTo>
                <a:lnTo>
                  <a:pt x="9393" y="7033"/>
                </a:lnTo>
                <a:lnTo>
                  <a:pt x="9417" y="6935"/>
                </a:lnTo>
                <a:lnTo>
                  <a:pt x="9417" y="6838"/>
                </a:lnTo>
                <a:lnTo>
                  <a:pt x="9393" y="6789"/>
                </a:lnTo>
                <a:lnTo>
                  <a:pt x="9466" y="6716"/>
                </a:lnTo>
                <a:lnTo>
                  <a:pt x="9490" y="6838"/>
                </a:lnTo>
                <a:lnTo>
                  <a:pt x="9514" y="6960"/>
                </a:lnTo>
                <a:lnTo>
                  <a:pt x="9539" y="7008"/>
                </a:lnTo>
                <a:lnTo>
                  <a:pt x="9587" y="7033"/>
                </a:lnTo>
                <a:lnTo>
                  <a:pt x="9636" y="7057"/>
                </a:lnTo>
                <a:lnTo>
                  <a:pt x="9660" y="7057"/>
                </a:lnTo>
                <a:lnTo>
                  <a:pt x="9709" y="7033"/>
                </a:lnTo>
                <a:lnTo>
                  <a:pt x="9733" y="7008"/>
                </a:lnTo>
                <a:lnTo>
                  <a:pt x="9782" y="6984"/>
                </a:lnTo>
                <a:lnTo>
                  <a:pt x="9782" y="6935"/>
                </a:lnTo>
                <a:lnTo>
                  <a:pt x="9782" y="6741"/>
                </a:lnTo>
                <a:lnTo>
                  <a:pt x="9733" y="6619"/>
                </a:lnTo>
                <a:lnTo>
                  <a:pt x="9709" y="6522"/>
                </a:lnTo>
                <a:lnTo>
                  <a:pt x="9831" y="6376"/>
                </a:lnTo>
                <a:lnTo>
                  <a:pt x="9879" y="6327"/>
                </a:lnTo>
                <a:lnTo>
                  <a:pt x="9904" y="6278"/>
                </a:lnTo>
                <a:lnTo>
                  <a:pt x="9904" y="6205"/>
                </a:lnTo>
                <a:lnTo>
                  <a:pt x="9928" y="6132"/>
                </a:lnTo>
                <a:lnTo>
                  <a:pt x="9952" y="6059"/>
                </a:lnTo>
                <a:lnTo>
                  <a:pt x="9855" y="5670"/>
                </a:lnTo>
                <a:lnTo>
                  <a:pt x="9831" y="5475"/>
                </a:lnTo>
                <a:lnTo>
                  <a:pt x="9806" y="5281"/>
                </a:lnTo>
                <a:lnTo>
                  <a:pt x="9806" y="5037"/>
                </a:lnTo>
                <a:lnTo>
                  <a:pt x="9855" y="4794"/>
                </a:lnTo>
                <a:lnTo>
                  <a:pt x="9904" y="4575"/>
                </a:lnTo>
                <a:lnTo>
                  <a:pt x="9977" y="4332"/>
                </a:lnTo>
                <a:lnTo>
                  <a:pt x="10074" y="4088"/>
                </a:lnTo>
                <a:lnTo>
                  <a:pt x="10196" y="3869"/>
                </a:lnTo>
                <a:lnTo>
                  <a:pt x="10317" y="3650"/>
                </a:lnTo>
                <a:lnTo>
                  <a:pt x="10488" y="3456"/>
                </a:lnTo>
                <a:lnTo>
                  <a:pt x="10658" y="3261"/>
                </a:lnTo>
                <a:lnTo>
                  <a:pt x="10853" y="3091"/>
                </a:lnTo>
                <a:lnTo>
                  <a:pt x="11242" y="2750"/>
                </a:lnTo>
                <a:lnTo>
                  <a:pt x="11680" y="2458"/>
                </a:lnTo>
                <a:lnTo>
                  <a:pt x="12094" y="2166"/>
                </a:lnTo>
                <a:lnTo>
                  <a:pt x="12970" y="1631"/>
                </a:lnTo>
                <a:close/>
                <a:moveTo>
                  <a:pt x="10755" y="11631"/>
                </a:moveTo>
                <a:lnTo>
                  <a:pt x="10755" y="11680"/>
                </a:lnTo>
                <a:lnTo>
                  <a:pt x="10853" y="11850"/>
                </a:lnTo>
                <a:lnTo>
                  <a:pt x="10974" y="12021"/>
                </a:lnTo>
                <a:lnTo>
                  <a:pt x="11266" y="12361"/>
                </a:lnTo>
                <a:lnTo>
                  <a:pt x="11875" y="12970"/>
                </a:lnTo>
                <a:lnTo>
                  <a:pt x="13286" y="14503"/>
                </a:lnTo>
                <a:lnTo>
                  <a:pt x="13943" y="15184"/>
                </a:lnTo>
                <a:lnTo>
                  <a:pt x="14259" y="15549"/>
                </a:lnTo>
                <a:lnTo>
                  <a:pt x="14430" y="15719"/>
                </a:lnTo>
                <a:lnTo>
                  <a:pt x="14503" y="15792"/>
                </a:lnTo>
                <a:lnTo>
                  <a:pt x="14600" y="15841"/>
                </a:lnTo>
                <a:lnTo>
                  <a:pt x="14916" y="16035"/>
                </a:lnTo>
                <a:lnTo>
                  <a:pt x="15208" y="16206"/>
                </a:lnTo>
                <a:lnTo>
                  <a:pt x="15354" y="16279"/>
                </a:lnTo>
                <a:lnTo>
                  <a:pt x="15500" y="16352"/>
                </a:lnTo>
                <a:lnTo>
                  <a:pt x="15671" y="16376"/>
                </a:lnTo>
                <a:lnTo>
                  <a:pt x="15890" y="16376"/>
                </a:lnTo>
                <a:lnTo>
                  <a:pt x="15914" y="16352"/>
                </a:lnTo>
                <a:lnTo>
                  <a:pt x="15938" y="16279"/>
                </a:lnTo>
                <a:lnTo>
                  <a:pt x="15914" y="16230"/>
                </a:lnTo>
                <a:lnTo>
                  <a:pt x="15890" y="16206"/>
                </a:lnTo>
                <a:lnTo>
                  <a:pt x="15865" y="16206"/>
                </a:lnTo>
                <a:lnTo>
                  <a:pt x="15622" y="16157"/>
                </a:lnTo>
                <a:lnTo>
                  <a:pt x="15403" y="16084"/>
                </a:lnTo>
                <a:lnTo>
                  <a:pt x="15233" y="15987"/>
                </a:lnTo>
                <a:lnTo>
                  <a:pt x="15062" y="15865"/>
                </a:lnTo>
                <a:lnTo>
                  <a:pt x="14892" y="15743"/>
                </a:lnTo>
                <a:lnTo>
                  <a:pt x="14746" y="15573"/>
                </a:lnTo>
                <a:lnTo>
                  <a:pt x="14454" y="15233"/>
                </a:lnTo>
                <a:lnTo>
                  <a:pt x="13846" y="14624"/>
                </a:lnTo>
                <a:lnTo>
                  <a:pt x="13262" y="14016"/>
                </a:lnTo>
                <a:lnTo>
                  <a:pt x="12045" y="12799"/>
                </a:lnTo>
                <a:lnTo>
                  <a:pt x="11461" y="12167"/>
                </a:lnTo>
                <a:lnTo>
                  <a:pt x="11145" y="11875"/>
                </a:lnTo>
                <a:lnTo>
                  <a:pt x="10974" y="11729"/>
                </a:lnTo>
                <a:lnTo>
                  <a:pt x="10804" y="11631"/>
                </a:lnTo>
                <a:close/>
                <a:moveTo>
                  <a:pt x="9904" y="8638"/>
                </a:moveTo>
                <a:lnTo>
                  <a:pt x="10123" y="8882"/>
                </a:lnTo>
                <a:lnTo>
                  <a:pt x="9977" y="9003"/>
                </a:lnTo>
                <a:lnTo>
                  <a:pt x="9709" y="9271"/>
                </a:lnTo>
                <a:lnTo>
                  <a:pt x="9587" y="9417"/>
                </a:lnTo>
                <a:lnTo>
                  <a:pt x="9466" y="9587"/>
                </a:lnTo>
                <a:lnTo>
                  <a:pt x="9466" y="9612"/>
                </a:lnTo>
                <a:lnTo>
                  <a:pt x="9490" y="9660"/>
                </a:lnTo>
                <a:lnTo>
                  <a:pt x="9539" y="9660"/>
                </a:lnTo>
                <a:lnTo>
                  <a:pt x="9685" y="9612"/>
                </a:lnTo>
                <a:lnTo>
                  <a:pt x="9831" y="9539"/>
                </a:lnTo>
                <a:lnTo>
                  <a:pt x="10098" y="9320"/>
                </a:lnTo>
                <a:lnTo>
                  <a:pt x="10366" y="9101"/>
                </a:lnTo>
                <a:lnTo>
                  <a:pt x="10536" y="9247"/>
                </a:lnTo>
                <a:lnTo>
                  <a:pt x="10244" y="9466"/>
                </a:lnTo>
                <a:lnTo>
                  <a:pt x="10025" y="9636"/>
                </a:lnTo>
                <a:lnTo>
                  <a:pt x="9928" y="9733"/>
                </a:lnTo>
                <a:lnTo>
                  <a:pt x="9831" y="9855"/>
                </a:lnTo>
                <a:lnTo>
                  <a:pt x="9831" y="9928"/>
                </a:lnTo>
                <a:lnTo>
                  <a:pt x="9855" y="9977"/>
                </a:lnTo>
                <a:lnTo>
                  <a:pt x="9904" y="10025"/>
                </a:lnTo>
                <a:lnTo>
                  <a:pt x="9977" y="10025"/>
                </a:lnTo>
                <a:lnTo>
                  <a:pt x="10098" y="9977"/>
                </a:lnTo>
                <a:lnTo>
                  <a:pt x="10196" y="9904"/>
                </a:lnTo>
                <a:lnTo>
                  <a:pt x="10390" y="9758"/>
                </a:lnTo>
                <a:lnTo>
                  <a:pt x="10780" y="9490"/>
                </a:lnTo>
                <a:lnTo>
                  <a:pt x="10950" y="9660"/>
                </a:lnTo>
                <a:lnTo>
                  <a:pt x="10780" y="9733"/>
                </a:lnTo>
                <a:lnTo>
                  <a:pt x="10609" y="9855"/>
                </a:lnTo>
                <a:lnTo>
                  <a:pt x="10390" y="10001"/>
                </a:lnTo>
                <a:lnTo>
                  <a:pt x="10293" y="10098"/>
                </a:lnTo>
                <a:lnTo>
                  <a:pt x="10220" y="10220"/>
                </a:lnTo>
                <a:lnTo>
                  <a:pt x="10220" y="10269"/>
                </a:lnTo>
                <a:lnTo>
                  <a:pt x="10244" y="10293"/>
                </a:lnTo>
                <a:lnTo>
                  <a:pt x="10293" y="10317"/>
                </a:lnTo>
                <a:lnTo>
                  <a:pt x="10439" y="10317"/>
                </a:lnTo>
                <a:lnTo>
                  <a:pt x="10585" y="10244"/>
                </a:lnTo>
                <a:lnTo>
                  <a:pt x="10828" y="10074"/>
                </a:lnTo>
                <a:lnTo>
                  <a:pt x="10999" y="9977"/>
                </a:lnTo>
                <a:lnTo>
                  <a:pt x="11072" y="9904"/>
                </a:lnTo>
                <a:lnTo>
                  <a:pt x="11145" y="9831"/>
                </a:lnTo>
                <a:lnTo>
                  <a:pt x="11364" y="10025"/>
                </a:lnTo>
                <a:lnTo>
                  <a:pt x="11193" y="10123"/>
                </a:lnTo>
                <a:lnTo>
                  <a:pt x="11072" y="10244"/>
                </a:lnTo>
                <a:lnTo>
                  <a:pt x="10974" y="10342"/>
                </a:lnTo>
                <a:lnTo>
                  <a:pt x="10901" y="10439"/>
                </a:lnTo>
                <a:lnTo>
                  <a:pt x="10853" y="10561"/>
                </a:lnTo>
                <a:lnTo>
                  <a:pt x="10853" y="10634"/>
                </a:lnTo>
                <a:lnTo>
                  <a:pt x="10853" y="10682"/>
                </a:lnTo>
                <a:lnTo>
                  <a:pt x="10877" y="10707"/>
                </a:lnTo>
                <a:lnTo>
                  <a:pt x="10974" y="10682"/>
                </a:lnTo>
                <a:lnTo>
                  <a:pt x="11072" y="10634"/>
                </a:lnTo>
                <a:lnTo>
                  <a:pt x="11218" y="10536"/>
                </a:lnTo>
                <a:lnTo>
                  <a:pt x="11437" y="10366"/>
                </a:lnTo>
                <a:lnTo>
                  <a:pt x="11607" y="10269"/>
                </a:lnTo>
                <a:lnTo>
                  <a:pt x="11753" y="10415"/>
                </a:lnTo>
                <a:lnTo>
                  <a:pt x="11656" y="10488"/>
                </a:lnTo>
                <a:lnTo>
                  <a:pt x="11364" y="10731"/>
                </a:lnTo>
                <a:lnTo>
                  <a:pt x="11242" y="10877"/>
                </a:lnTo>
                <a:lnTo>
                  <a:pt x="11218" y="10950"/>
                </a:lnTo>
                <a:lnTo>
                  <a:pt x="11169" y="11023"/>
                </a:lnTo>
                <a:lnTo>
                  <a:pt x="11193" y="11072"/>
                </a:lnTo>
                <a:lnTo>
                  <a:pt x="11242" y="11096"/>
                </a:lnTo>
                <a:lnTo>
                  <a:pt x="11388" y="11047"/>
                </a:lnTo>
                <a:lnTo>
                  <a:pt x="11510" y="10974"/>
                </a:lnTo>
                <a:lnTo>
                  <a:pt x="11777" y="10780"/>
                </a:lnTo>
                <a:lnTo>
                  <a:pt x="11972" y="10634"/>
                </a:lnTo>
                <a:lnTo>
                  <a:pt x="12191" y="10828"/>
                </a:lnTo>
                <a:lnTo>
                  <a:pt x="12069" y="10926"/>
                </a:lnTo>
                <a:lnTo>
                  <a:pt x="11923" y="11023"/>
                </a:lnTo>
                <a:lnTo>
                  <a:pt x="11777" y="11169"/>
                </a:lnTo>
                <a:lnTo>
                  <a:pt x="11729" y="11242"/>
                </a:lnTo>
                <a:lnTo>
                  <a:pt x="11680" y="11315"/>
                </a:lnTo>
                <a:lnTo>
                  <a:pt x="11656" y="11388"/>
                </a:lnTo>
                <a:lnTo>
                  <a:pt x="11656" y="11485"/>
                </a:lnTo>
                <a:lnTo>
                  <a:pt x="11680" y="11534"/>
                </a:lnTo>
                <a:lnTo>
                  <a:pt x="11704" y="11558"/>
                </a:lnTo>
                <a:lnTo>
                  <a:pt x="11729" y="11558"/>
                </a:lnTo>
                <a:lnTo>
                  <a:pt x="11826" y="11534"/>
                </a:lnTo>
                <a:lnTo>
                  <a:pt x="11899" y="11510"/>
                </a:lnTo>
                <a:lnTo>
                  <a:pt x="12021" y="11412"/>
                </a:lnTo>
                <a:lnTo>
                  <a:pt x="12288" y="11193"/>
                </a:lnTo>
                <a:lnTo>
                  <a:pt x="12459" y="11072"/>
                </a:lnTo>
                <a:lnTo>
                  <a:pt x="12726" y="11315"/>
                </a:lnTo>
                <a:lnTo>
                  <a:pt x="12483" y="11534"/>
                </a:lnTo>
                <a:lnTo>
                  <a:pt x="12361" y="11656"/>
                </a:lnTo>
                <a:lnTo>
                  <a:pt x="12264" y="11777"/>
                </a:lnTo>
                <a:lnTo>
                  <a:pt x="12264" y="11826"/>
                </a:lnTo>
                <a:lnTo>
                  <a:pt x="12264" y="11850"/>
                </a:lnTo>
                <a:lnTo>
                  <a:pt x="12288" y="11948"/>
                </a:lnTo>
                <a:lnTo>
                  <a:pt x="12361" y="11972"/>
                </a:lnTo>
                <a:lnTo>
                  <a:pt x="12459" y="11972"/>
                </a:lnTo>
                <a:lnTo>
                  <a:pt x="12605" y="11875"/>
                </a:lnTo>
                <a:lnTo>
                  <a:pt x="12726" y="11777"/>
                </a:lnTo>
                <a:lnTo>
                  <a:pt x="12970" y="11558"/>
                </a:lnTo>
                <a:lnTo>
                  <a:pt x="12970" y="11534"/>
                </a:lnTo>
                <a:lnTo>
                  <a:pt x="13262" y="11802"/>
                </a:lnTo>
                <a:lnTo>
                  <a:pt x="13116" y="11923"/>
                </a:lnTo>
                <a:lnTo>
                  <a:pt x="12994" y="12021"/>
                </a:lnTo>
                <a:lnTo>
                  <a:pt x="12872" y="12142"/>
                </a:lnTo>
                <a:lnTo>
                  <a:pt x="12799" y="12288"/>
                </a:lnTo>
                <a:lnTo>
                  <a:pt x="12775" y="12361"/>
                </a:lnTo>
                <a:lnTo>
                  <a:pt x="12775" y="12434"/>
                </a:lnTo>
                <a:lnTo>
                  <a:pt x="12799" y="12507"/>
                </a:lnTo>
                <a:lnTo>
                  <a:pt x="12824" y="12532"/>
                </a:lnTo>
                <a:lnTo>
                  <a:pt x="12872" y="12532"/>
                </a:lnTo>
                <a:lnTo>
                  <a:pt x="12994" y="12483"/>
                </a:lnTo>
                <a:lnTo>
                  <a:pt x="13116" y="12434"/>
                </a:lnTo>
                <a:lnTo>
                  <a:pt x="13310" y="12264"/>
                </a:lnTo>
                <a:lnTo>
                  <a:pt x="13554" y="12094"/>
                </a:lnTo>
                <a:lnTo>
                  <a:pt x="13700" y="12215"/>
                </a:lnTo>
                <a:lnTo>
                  <a:pt x="13627" y="12264"/>
                </a:lnTo>
                <a:lnTo>
                  <a:pt x="13432" y="12434"/>
                </a:lnTo>
                <a:lnTo>
                  <a:pt x="13262" y="12653"/>
                </a:lnTo>
                <a:lnTo>
                  <a:pt x="13237" y="12702"/>
                </a:lnTo>
                <a:lnTo>
                  <a:pt x="13262" y="12751"/>
                </a:lnTo>
                <a:lnTo>
                  <a:pt x="13310" y="12799"/>
                </a:lnTo>
                <a:lnTo>
                  <a:pt x="13383" y="12799"/>
                </a:lnTo>
                <a:lnTo>
                  <a:pt x="13602" y="12702"/>
                </a:lnTo>
                <a:lnTo>
                  <a:pt x="13797" y="12556"/>
                </a:lnTo>
                <a:lnTo>
                  <a:pt x="13919" y="12459"/>
                </a:lnTo>
                <a:lnTo>
                  <a:pt x="14162" y="12702"/>
                </a:lnTo>
                <a:lnTo>
                  <a:pt x="13992" y="12848"/>
                </a:lnTo>
                <a:lnTo>
                  <a:pt x="13894" y="12945"/>
                </a:lnTo>
                <a:lnTo>
                  <a:pt x="13797" y="13043"/>
                </a:lnTo>
                <a:lnTo>
                  <a:pt x="13724" y="13164"/>
                </a:lnTo>
                <a:lnTo>
                  <a:pt x="13700" y="13237"/>
                </a:lnTo>
                <a:lnTo>
                  <a:pt x="13700" y="13310"/>
                </a:lnTo>
                <a:lnTo>
                  <a:pt x="13700" y="13359"/>
                </a:lnTo>
                <a:lnTo>
                  <a:pt x="13748" y="13359"/>
                </a:lnTo>
                <a:lnTo>
                  <a:pt x="13870" y="13335"/>
                </a:lnTo>
                <a:lnTo>
                  <a:pt x="13992" y="13286"/>
                </a:lnTo>
                <a:lnTo>
                  <a:pt x="14089" y="13189"/>
                </a:lnTo>
                <a:lnTo>
                  <a:pt x="14186" y="13116"/>
                </a:lnTo>
                <a:lnTo>
                  <a:pt x="14381" y="12921"/>
                </a:lnTo>
                <a:lnTo>
                  <a:pt x="14746" y="13335"/>
                </a:lnTo>
                <a:lnTo>
                  <a:pt x="14624" y="13408"/>
                </a:lnTo>
                <a:lnTo>
                  <a:pt x="14503" y="13505"/>
                </a:lnTo>
                <a:lnTo>
                  <a:pt x="14284" y="13651"/>
                </a:lnTo>
                <a:lnTo>
                  <a:pt x="14186" y="13748"/>
                </a:lnTo>
                <a:lnTo>
                  <a:pt x="14138" y="13870"/>
                </a:lnTo>
                <a:lnTo>
                  <a:pt x="14138" y="13919"/>
                </a:lnTo>
                <a:lnTo>
                  <a:pt x="14162" y="13992"/>
                </a:lnTo>
                <a:lnTo>
                  <a:pt x="14211" y="14016"/>
                </a:lnTo>
                <a:lnTo>
                  <a:pt x="14259" y="14040"/>
                </a:lnTo>
                <a:lnTo>
                  <a:pt x="14381" y="14016"/>
                </a:lnTo>
                <a:lnTo>
                  <a:pt x="14503" y="13943"/>
                </a:lnTo>
                <a:lnTo>
                  <a:pt x="14697" y="13773"/>
                </a:lnTo>
                <a:lnTo>
                  <a:pt x="14819" y="13651"/>
                </a:lnTo>
                <a:lnTo>
                  <a:pt x="14941" y="13529"/>
                </a:lnTo>
                <a:lnTo>
                  <a:pt x="15160" y="13748"/>
                </a:lnTo>
                <a:lnTo>
                  <a:pt x="14989" y="13919"/>
                </a:lnTo>
                <a:lnTo>
                  <a:pt x="14795" y="14065"/>
                </a:lnTo>
                <a:lnTo>
                  <a:pt x="14722" y="14138"/>
                </a:lnTo>
                <a:lnTo>
                  <a:pt x="14673" y="14259"/>
                </a:lnTo>
                <a:lnTo>
                  <a:pt x="14673" y="14284"/>
                </a:lnTo>
                <a:lnTo>
                  <a:pt x="14697" y="14284"/>
                </a:lnTo>
                <a:lnTo>
                  <a:pt x="14770" y="14308"/>
                </a:lnTo>
                <a:lnTo>
                  <a:pt x="14819" y="14308"/>
                </a:lnTo>
                <a:lnTo>
                  <a:pt x="14941" y="14284"/>
                </a:lnTo>
                <a:lnTo>
                  <a:pt x="15062" y="14235"/>
                </a:lnTo>
                <a:lnTo>
                  <a:pt x="15184" y="14162"/>
                </a:lnTo>
                <a:lnTo>
                  <a:pt x="15281" y="14089"/>
                </a:lnTo>
                <a:lnTo>
                  <a:pt x="15379" y="13992"/>
                </a:lnTo>
                <a:lnTo>
                  <a:pt x="15573" y="14186"/>
                </a:lnTo>
                <a:lnTo>
                  <a:pt x="15452" y="14284"/>
                </a:lnTo>
                <a:lnTo>
                  <a:pt x="15330" y="14381"/>
                </a:lnTo>
                <a:lnTo>
                  <a:pt x="15184" y="14503"/>
                </a:lnTo>
                <a:lnTo>
                  <a:pt x="15111" y="14576"/>
                </a:lnTo>
                <a:lnTo>
                  <a:pt x="15038" y="14673"/>
                </a:lnTo>
                <a:lnTo>
                  <a:pt x="15038" y="14746"/>
                </a:lnTo>
                <a:lnTo>
                  <a:pt x="15062" y="14795"/>
                </a:lnTo>
                <a:lnTo>
                  <a:pt x="15111" y="14843"/>
                </a:lnTo>
                <a:lnTo>
                  <a:pt x="15184" y="14843"/>
                </a:lnTo>
                <a:lnTo>
                  <a:pt x="15257" y="14819"/>
                </a:lnTo>
                <a:lnTo>
                  <a:pt x="15354" y="14770"/>
                </a:lnTo>
                <a:lnTo>
                  <a:pt x="15500" y="14649"/>
                </a:lnTo>
                <a:lnTo>
                  <a:pt x="15646" y="14527"/>
                </a:lnTo>
                <a:lnTo>
                  <a:pt x="15792" y="14405"/>
                </a:lnTo>
                <a:lnTo>
                  <a:pt x="15987" y="14649"/>
                </a:lnTo>
                <a:lnTo>
                  <a:pt x="15890" y="14722"/>
                </a:lnTo>
                <a:lnTo>
                  <a:pt x="15744" y="14892"/>
                </a:lnTo>
                <a:lnTo>
                  <a:pt x="15598" y="15087"/>
                </a:lnTo>
                <a:lnTo>
                  <a:pt x="15573" y="15111"/>
                </a:lnTo>
                <a:lnTo>
                  <a:pt x="15598" y="15135"/>
                </a:lnTo>
                <a:lnTo>
                  <a:pt x="15622" y="15160"/>
                </a:lnTo>
                <a:lnTo>
                  <a:pt x="15646" y="15160"/>
                </a:lnTo>
                <a:lnTo>
                  <a:pt x="15865" y="15038"/>
                </a:lnTo>
                <a:lnTo>
                  <a:pt x="16036" y="14916"/>
                </a:lnTo>
                <a:lnTo>
                  <a:pt x="16133" y="14868"/>
                </a:lnTo>
                <a:lnTo>
                  <a:pt x="16230" y="15014"/>
                </a:lnTo>
                <a:lnTo>
                  <a:pt x="16084" y="15135"/>
                </a:lnTo>
                <a:lnTo>
                  <a:pt x="15914" y="15306"/>
                </a:lnTo>
                <a:lnTo>
                  <a:pt x="15768" y="15476"/>
                </a:lnTo>
                <a:lnTo>
                  <a:pt x="15744" y="15524"/>
                </a:lnTo>
                <a:lnTo>
                  <a:pt x="15744" y="15573"/>
                </a:lnTo>
                <a:lnTo>
                  <a:pt x="15792" y="15622"/>
                </a:lnTo>
                <a:lnTo>
                  <a:pt x="15865" y="15670"/>
                </a:lnTo>
                <a:lnTo>
                  <a:pt x="15938" y="15646"/>
                </a:lnTo>
                <a:lnTo>
                  <a:pt x="16109" y="15524"/>
                </a:lnTo>
                <a:lnTo>
                  <a:pt x="16303" y="15403"/>
                </a:lnTo>
                <a:lnTo>
                  <a:pt x="16376" y="15330"/>
                </a:lnTo>
                <a:lnTo>
                  <a:pt x="16425" y="15500"/>
                </a:lnTo>
                <a:lnTo>
                  <a:pt x="16449" y="15695"/>
                </a:lnTo>
                <a:lnTo>
                  <a:pt x="16376" y="15719"/>
                </a:lnTo>
                <a:lnTo>
                  <a:pt x="16255" y="15841"/>
                </a:lnTo>
                <a:lnTo>
                  <a:pt x="16206" y="15938"/>
                </a:lnTo>
                <a:lnTo>
                  <a:pt x="16182" y="16011"/>
                </a:lnTo>
                <a:lnTo>
                  <a:pt x="16157" y="16060"/>
                </a:lnTo>
                <a:lnTo>
                  <a:pt x="16206" y="16108"/>
                </a:lnTo>
                <a:lnTo>
                  <a:pt x="16255" y="16133"/>
                </a:lnTo>
                <a:lnTo>
                  <a:pt x="16303" y="16133"/>
                </a:lnTo>
                <a:lnTo>
                  <a:pt x="16401" y="16108"/>
                </a:lnTo>
                <a:lnTo>
                  <a:pt x="16401" y="16108"/>
                </a:lnTo>
                <a:lnTo>
                  <a:pt x="16328" y="16327"/>
                </a:lnTo>
                <a:lnTo>
                  <a:pt x="16255" y="16449"/>
                </a:lnTo>
                <a:lnTo>
                  <a:pt x="16157" y="16546"/>
                </a:lnTo>
                <a:lnTo>
                  <a:pt x="16060" y="16619"/>
                </a:lnTo>
                <a:lnTo>
                  <a:pt x="15963" y="16668"/>
                </a:lnTo>
                <a:lnTo>
                  <a:pt x="15841" y="16692"/>
                </a:lnTo>
                <a:lnTo>
                  <a:pt x="15719" y="16692"/>
                </a:lnTo>
                <a:lnTo>
                  <a:pt x="15598" y="16668"/>
                </a:lnTo>
                <a:lnTo>
                  <a:pt x="15452" y="16644"/>
                </a:lnTo>
                <a:lnTo>
                  <a:pt x="15160" y="16522"/>
                </a:lnTo>
                <a:lnTo>
                  <a:pt x="14843" y="16327"/>
                </a:lnTo>
                <a:lnTo>
                  <a:pt x="14527" y="16108"/>
                </a:lnTo>
                <a:lnTo>
                  <a:pt x="14186" y="15841"/>
                </a:lnTo>
                <a:lnTo>
                  <a:pt x="13870" y="15549"/>
                </a:lnTo>
                <a:lnTo>
                  <a:pt x="13554" y="15257"/>
                </a:lnTo>
                <a:lnTo>
                  <a:pt x="12970" y="14649"/>
                </a:lnTo>
                <a:lnTo>
                  <a:pt x="12167" y="13797"/>
                </a:lnTo>
                <a:lnTo>
                  <a:pt x="11291" y="12897"/>
                </a:lnTo>
                <a:lnTo>
                  <a:pt x="10439" y="11972"/>
                </a:lnTo>
                <a:lnTo>
                  <a:pt x="10001" y="11534"/>
                </a:lnTo>
                <a:lnTo>
                  <a:pt x="9539" y="11096"/>
                </a:lnTo>
                <a:lnTo>
                  <a:pt x="9076" y="10658"/>
                </a:lnTo>
                <a:lnTo>
                  <a:pt x="8614" y="10269"/>
                </a:lnTo>
                <a:lnTo>
                  <a:pt x="8566" y="10244"/>
                </a:lnTo>
                <a:lnTo>
                  <a:pt x="9904" y="8638"/>
                </a:lnTo>
                <a:close/>
                <a:moveTo>
                  <a:pt x="1071" y="0"/>
                </a:moveTo>
                <a:lnTo>
                  <a:pt x="828" y="73"/>
                </a:lnTo>
                <a:lnTo>
                  <a:pt x="609" y="171"/>
                </a:lnTo>
                <a:lnTo>
                  <a:pt x="414" y="317"/>
                </a:lnTo>
                <a:lnTo>
                  <a:pt x="244" y="511"/>
                </a:lnTo>
                <a:lnTo>
                  <a:pt x="122" y="730"/>
                </a:lnTo>
                <a:lnTo>
                  <a:pt x="25" y="949"/>
                </a:lnTo>
                <a:lnTo>
                  <a:pt x="25" y="1071"/>
                </a:lnTo>
                <a:lnTo>
                  <a:pt x="25" y="1193"/>
                </a:lnTo>
                <a:lnTo>
                  <a:pt x="25" y="1314"/>
                </a:lnTo>
                <a:lnTo>
                  <a:pt x="49" y="1436"/>
                </a:lnTo>
                <a:lnTo>
                  <a:pt x="25" y="1777"/>
                </a:lnTo>
                <a:lnTo>
                  <a:pt x="1" y="2117"/>
                </a:lnTo>
                <a:lnTo>
                  <a:pt x="25" y="2215"/>
                </a:lnTo>
                <a:lnTo>
                  <a:pt x="74" y="2263"/>
                </a:lnTo>
                <a:lnTo>
                  <a:pt x="147" y="2288"/>
                </a:lnTo>
                <a:lnTo>
                  <a:pt x="244" y="2263"/>
                </a:lnTo>
                <a:lnTo>
                  <a:pt x="341" y="2239"/>
                </a:lnTo>
                <a:lnTo>
                  <a:pt x="317" y="2896"/>
                </a:lnTo>
                <a:lnTo>
                  <a:pt x="341" y="2993"/>
                </a:lnTo>
                <a:lnTo>
                  <a:pt x="414" y="3042"/>
                </a:lnTo>
                <a:lnTo>
                  <a:pt x="560" y="3042"/>
                </a:lnTo>
                <a:lnTo>
                  <a:pt x="658" y="3018"/>
                </a:lnTo>
                <a:lnTo>
                  <a:pt x="658" y="3285"/>
                </a:lnTo>
                <a:lnTo>
                  <a:pt x="658" y="3431"/>
                </a:lnTo>
                <a:lnTo>
                  <a:pt x="682" y="3529"/>
                </a:lnTo>
                <a:lnTo>
                  <a:pt x="731" y="3650"/>
                </a:lnTo>
                <a:lnTo>
                  <a:pt x="779" y="3723"/>
                </a:lnTo>
                <a:lnTo>
                  <a:pt x="876" y="3748"/>
                </a:lnTo>
                <a:lnTo>
                  <a:pt x="998" y="3772"/>
                </a:lnTo>
                <a:lnTo>
                  <a:pt x="949" y="3942"/>
                </a:lnTo>
                <a:lnTo>
                  <a:pt x="949" y="4137"/>
                </a:lnTo>
                <a:lnTo>
                  <a:pt x="949" y="4332"/>
                </a:lnTo>
                <a:lnTo>
                  <a:pt x="998" y="4526"/>
                </a:lnTo>
                <a:lnTo>
                  <a:pt x="1047" y="4575"/>
                </a:lnTo>
                <a:lnTo>
                  <a:pt x="1095" y="4624"/>
                </a:lnTo>
                <a:lnTo>
                  <a:pt x="1168" y="4648"/>
                </a:lnTo>
                <a:lnTo>
                  <a:pt x="1241" y="4624"/>
                </a:lnTo>
                <a:lnTo>
                  <a:pt x="1339" y="4551"/>
                </a:lnTo>
                <a:lnTo>
                  <a:pt x="1363" y="4745"/>
                </a:lnTo>
                <a:lnTo>
                  <a:pt x="1436" y="4916"/>
                </a:lnTo>
                <a:lnTo>
                  <a:pt x="1533" y="5086"/>
                </a:lnTo>
                <a:lnTo>
                  <a:pt x="1655" y="5232"/>
                </a:lnTo>
                <a:lnTo>
                  <a:pt x="1728" y="5281"/>
                </a:lnTo>
                <a:lnTo>
                  <a:pt x="1801" y="5281"/>
                </a:lnTo>
                <a:lnTo>
                  <a:pt x="1874" y="5256"/>
                </a:lnTo>
                <a:lnTo>
                  <a:pt x="1850" y="5378"/>
                </a:lnTo>
                <a:lnTo>
                  <a:pt x="1874" y="5500"/>
                </a:lnTo>
                <a:lnTo>
                  <a:pt x="1923" y="5621"/>
                </a:lnTo>
                <a:lnTo>
                  <a:pt x="1996" y="5719"/>
                </a:lnTo>
                <a:lnTo>
                  <a:pt x="2093" y="5792"/>
                </a:lnTo>
                <a:lnTo>
                  <a:pt x="2190" y="5840"/>
                </a:lnTo>
                <a:lnTo>
                  <a:pt x="2263" y="5840"/>
                </a:lnTo>
                <a:lnTo>
                  <a:pt x="2361" y="5816"/>
                </a:lnTo>
                <a:lnTo>
                  <a:pt x="2458" y="5986"/>
                </a:lnTo>
                <a:lnTo>
                  <a:pt x="2434" y="6084"/>
                </a:lnTo>
                <a:lnTo>
                  <a:pt x="2434" y="6181"/>
                </a:lnTo>
                <a:lnTo>
                  <a:pt x="2482" y="6424"/>
                </a:lnTo>
                <a:lnTo>
                  <a:pt x="2531" y="6473"/>
                </a:lnTo>
                <a:lnTo>
                  <a:pt x="2580" y="6522"/>
                </a:lnTo>
                <a:lnTo>
                  <a:pt x="2653" y="6522"/>
                </a:lnTo>
                <a:lnTo>
                  <a:pt x="2726" y="6473"/>
                </a:lnTo>
                <a:lnTo>
                  <a:pt x="2823" y="6424"/>
                </a:lnTo>
                <a:lnTo>
                  <a:pt x="2847" y="6546"/>
                </a:lnTo>
                <a:lnTo>
                  <a:pt x="2896" y="6643"/>
                </a:lnTo>
                <a:lnTo>
                  <a:pt x="2969" y="6741"/>
                </a:lnTo>
                <a:lnTo>
                  <a:pt x="3042" y="6838"/>
                </a:lnTo>
                <a:lnTo>
                  <a:pt x="3139" y="6887"/>
                </a:lnTo>
                <a:lnTo>
                  <a:pt x="3261" y="6911"/>
                </a:lnTo>
                <a:lnTo>
                  <a:pt x="3383" y="6911"/>
                </a:lnTo>
                <a:lnTo>
                  <a:pt x="3529" y="6887"/>
                </a:lnTo>
                <a:lnTo>
                  <a:pt x="3553" y="6887"/>
                </a:lnTo>
                <a:lnTo>
                  <a:pt x="3553" y="6911"/>
                </a:lnTo>
                <a:lnTo>
                  <a:pt x="3529" y="6984"/>
                </a:lnTo>
                <a:lnTo>
                  <a:pt x="3504" y="7130"/>
                </a:lnTo>
                <a:lnTo>
                  <a:pt x="3504" y="7252"/>
                </a:lnTo>
                <a:lnTo>
                  <a:pt x="3529" y="7276"/>
                </a:lnTo>
                <a:lnTo>
                  <a:pt x="3553" y="7325"/>
                </a:lnTo>
                <a:lnTo>
                  <a:pt x="3626" y="7349"/>
                </a:lnTo>
                <a:lnTo>
                  <a:pt x="3723" y="7349"/>
                </a:lnTo>
                <a:lnTo>
                  <a:pt x="3845" y="7300"/>
                </a:lnTo>
                <a:lnTo>
                  <a:pt x="3942" y="7252"/>
                </a:lnTo>
                <a:lnTo>
                  <a:pt x="3942" y="7373"/>
                </a:lnTo>
                <a:lnTo>
                  <a:pt x="3967" y="7470"/>
                </a:lnTo>
                <a:lnTo>
                  <a:pt x="3991" y="7568"/>
                </a:lnTo>
                <a:lnTo>
                  <a:pt x="4088" y="7641"/>
                </a:lnTo>
                <a:lnTo>
                  <a:pt x="4210" y="7689"/>
                </a:lnTo>
                <a:lnTo>
                  <a:pt x="4283" y="7714"/>
                </a:lnTo>
                <a:lnTo>
                  <a:pt x="4356" y="7689"/>
                </a:lnTo>
                <a:lnTo>
                  <a:pt x="4453" y="7641"/>
                </a:lnTo>
                <a:lnTo>
                  <a:pt x="4453" y="7762"/>
                </a:lnTo>
                <a:lnTo>
                  <a:pt x="4453" y="7884"/>
                </a:lnTo>
                <a:lnTo>
                  <a:pt x="4478" y="7933"/>
                </a:lnTo>
                <a:lnTo>
                  <a:pt x="4526" y="7981"/>
                </a:lnTo>
                <a:lnTo>
                  <a:pt x="4575" y="8030"/>
                </a:lnTo>
                <a:lnTo>
                  <a:pt x="4648" y="8054"/>
                </a:lnTo>
                <a:lnTo>
                  <a:pt x="4770" y="8103"/>
                </a:lnTo>
                <a:lnTo>
                  <a:pt x="4891" y="8079"/>
                </a:lnTo>
                <a:lnTo>
                  <a:pt x="5013" y="8054"/>
                </a:lnTo>
                <a:lnTo>
                  <a:pt x="5110" y="7981"/>
                </a:lnTo>
                <a:lnTo>
                  <a:pt x="5159" y="8079"/>
                </a:lnTo>
                <a:lnTo>
                  <a:pt x="5208" y="8103"/>
                </a:lnTo>
                <a:lnTo>
                  <a:pt x="5232" y="8127"/>
                </a:lnTo>
                <a:lnTo>
                  <a:pt x="5329" y="8103"/>
                </a:lnTo>
                <a:lnTo>
                  <a:pt x="5329" y="8127"/>
                </a:lnTo>
                <a:lnTo>
                  <a:pt x="5329" y="8152"/>
                </a:lnTo>
                <a:lnTo>
                  <a:pt x="5354" y="8152"/>
                </a:lnTo>
                <a:lnTo>
                  <a:pt x="5475" y="8103"/>
                </a:lnTo>
                <a:lnTo>
                  <a:pt x="5597" y="8054"/>
                </a:lnTo>
                <a:lnTo>
                  <a:pt x="5597" y="8225"/>
                </a:lnTo>
                <a:lnTo>
                  <a:pt x="5646" y="8298"/>
                </a:lnTo>
                <a:lnTo>
                  <a:pt x="5694" y="8346"/>
                </a:lnTo>
                <a:lnTo>
                  <a:pt x="5840" y="8444"/>
                </a:lnTo>
                <a:lnTo>
                  <a:pt x="5938" y="8492"/>
                </a:lnTo>
                <a:lnTo>
                  <a:pt x="6059" y="8492"/>
                </a:lnTo>
                <a:lnTo>
                  <a:pt x="6181" y="8468"/>
                </a:lnTo>
                <a:lnTo>
                  <a:pt x="6278" y="8419"/>
                </a:lnTo>
                <a:lnTo>
                  <a:pt x="6400" y="8492"/>
                </a:lnTo>
                <a:lnTo>
                  <a:pt x="6546" y="8565"/>
                </a:lnTo>
                <a:lnTo>
                  <a:pt x="6668" y="8687"/>
                </a:lnTo>
                <a:lnTo>
                  <a:pt x="3383" y="11729"/>
                </a:lnTo>
                <a:lnTo>
                  <a:pt x="1947" y="13067"/>
                </a:lnTo>
                <a:lnTo>
                  <a:pt x="1314" y="13627"/>
                </a:lnTo>
                <a:lnTo>
                  <a:pt x="1022" y="13943"/>
                </a:lnTo>
                <a:lnTo>
                  <a:pt x="731" y="14259"/>
                </a:lnTo>
                <a:lnTo>
                  <a:pt x="585" y="14503"/>
                </a:lnTo>
                <a:lnTo>
                  <a:pt x="463" y="14770"/>
                </a:lnTo>
                <a:lnTo>
                  <a:pt x="341" y="15087"/>
                </a:lnTo>
                <a:lnTo>
                  <a:pt x="268" y="15403"/>
                </a:lnTo>
                <a:lnTo>
                  <a:pt x="268" y="15573"/>
                </a:lnTo>
                <a:lnTo>
                  <a:pt x="268" y="15719"/>
                </a:lnTo>
                <a:lnTo>
                  <a:pt x="268" y="15865"/>
                </a:lnTo>
                <a:lnTo>
                  <a:pt x="317" y="16011"/>
                </a:lnTo>
                <a:lnTo>
                  <a:pt x="366" y="16157"/>
                </a:lnTo>
                <a:lnTo>
                  <a:pt x="463" y="16279"/>
                </a:lnTo>
                <a:lnTo>
                  <a:pt x="560" y="16376"/>
                </a:lnTo>
                <a:lnTo>
                  <a:pt x="682" y="16473"/>
                </a:lnTo>
                <a:lnTo>
                  <a:pt x="731" y="16522"/>
                </a:lnTo>
                <a:lnTo>
                  <a:pt x="852" y="16644"/>
                </a:lnTo>
                <a:lnTo>
                  <a:pt x="974" y="16741"/>
                </a:lnTo>
                <a:lnTo>
                  <a:pt x="1095" y="16790"/>
                </a:lnTo>
                <a:lnTo>
                  <a:pt x="1241" y="16838"/>
                </a:lnTo>
                <a:lnTo>
                  <a:pt x="1387" y="16863"/>
                </a:lnTo>
                <a:lnTo>
                  <a:pt x="1679" y="16863"/>
                </a:lnTo>
                <a:lnTo>
                  <a:pt x="1850" y="16838"/>
                </a:lnTo>
                <a:lnTo>
                  <a:pt x="2142" y="16741"/>
                </a:lnTo>
                <a:lnTo>
                  <a:pt x="2434" y="16595"/>
                </a:lnTo>
                <a:lnTo>
                  <a:pt x="2701" y="16425"/>
                </a:lnTo>
                <a:lnTo>
                  <a:pt x="2920" y="16254"/>
                </a:lnTo>
                <a:lnTo>
                  <a:pt x="3285" y="15938"/>
                </a:lnTo>
                <a:lnTo>
                  <a:pt x="3650" y="15597"/>
                </a:lnTo>
                <a:lnTo>
                  <a:pt x="4356" y="14892"/>
                </a:lnTo>
                <a:lnTo>
                  <a:pt x="5694" y="13432"/>
                </a:lnTo>
                <a:lnTo>
                  <a:pt x="7057" y="11972"/>
                </a:lnTo>
                <a:lnTo>
                  <a:pt x="8371" y="10463"/>
                </a:lnTo>
                <a:lnTo>
                  <a:pt x="8833" y="11047"/>
                </a:lnTo>
                <a:lnTo>
                  <a:pt x="9320" y="11583"/>
                </a:lnTo>
                <a:lnTo>
                  <a:pt x="10342" y="12629"/>
                </a:lnTo>
                <a:lnTo>
                  <a:pt x="12386" y="14770"/>
                </a:lnTo>
                <a:lnTo>
                  <a:pt x="12775" y="15160"/>
                </a:lnTo>
                <a:lnTo>
                  <a:pt x="13237" y="15622"/>
                </a:lnTo>
                <a:lnTo>
                  <a:pt x="13773" y="16133"/>
                </a:lnTo>
                <a:lnTo>
                  <a:pt x="14065" y="16376"/>
                </a:lnTo>
                <a:lnTo>
                  <a:pt x="14357" y="16595"/>
                </a:lnTo>
                <a:lnTo>
                  <a:pt x="14649" y="16814"/>
                </a:lnTo>
                <a:lnTo>
                  <a:pt x="14965" y="16960"/>
                </a:lnTo>
                <a:lnTo>
                  <a:pt x="15257" y="17106"/>
                </a:lnTo>
                <a:lnTo>
                  <a:pt x="15549" y="17179"/>
                </a:lnTo>
                <a:lnTo>
                  <a:pt x="15695" y="17203"/>
                </a:lnTo>
                <a:lnTo>
                  <a:pt x="15963" y="17203"/>
                </a:lnTo>
                <a:lnTo>
                  <a:pt x="16084" y="17179"/>
                </a:lnTo>
                <a:lnTo>
                  <a:pt x="16230" y="17130"/>
                </a:lnTo>
                <a:lnTo>
                  <a:pt x="16352" y="17057"/>
                </a:lnTo>
                <a:lnTo>
                  <a:pt x="16474" y="16984"/>
                </a:lnTo>
                <a:lnTo>
                  <a:pt x="16595" y="16863"/>
                </a:lnTo>
                <a:lnTo>
                  <a:pt x="16741" y="16692"/>
                </a:lnTo>
                <a:lnTo>
                  <a:pt x="16863" y="16473"/>
                </a:lnTo>
                <a:lnTo>
                  <a:pt x="16936" y="16230"/>
                </a:lnTo>
                <a:lnTo>
                  <a:pt x="16984" y="15987"/>
                </a:lnTo>
                <a:lnTo>
                  <a:pt x="16984" y="15743"/>
                </a:lnTo>
                <a:lnTo>
                  <a:pt x="16960" y="15500"/>
                </a:lnTo>
                <a:lnTo>
                  <a:pt x="16911" y="15257"/>
                </a:lnTo>
                <a:lnTo>
                  <a:pt x="16838" y="15038"/>
                </a:lnTo>
                <a:lnTo>
                  <a:pt x="16668" y="14722"/>
                </a:lnTo>
                <a:lnTo>
                  <a:pt x="16425" y="14381"/>
                </a:lnTo>
                <a:lnTo>
                  <a:pt x="16157" y="14016"/>
                </a:lnTo>
                <a:lnTo>
                  <a:pt x="15865" y="13651"/>
                </a:lnTo>
                <a:lnTo>
                  <a:pt x="15549" y="13310"/>
                </a:lnTo>
                <a:lnTo>
                  <a:pt x="15233" y="12970"/>
                </a:lnTo>
                <a:lnTo>
                  <a:pt x="14673" y="12459"/>
                </a:lnTo>
                <a:lnTo>
                  <a:pt x="13967" y="11826"/>
                </a:lnTo>
                <a:lnTo>
                  <a:pt x="13262" y="11193"/>
                </a:lnTo>
                <a:lnTo>
                  <a:pt x="13286" y="11120"/>
                </a:lnTo>
                <a:lnTo>
                  <a:pt x="13286" y="11072"/>
                </a:lnTo>
                <a:lnTo>
                  <a:pt x="13262" y="11047"/>
                </a:lnTo>
                <a:lnTo>
                  <a:pt x="13189" y="11023"/>
                </a:lnTo>
                <a:lnTo>
                  <a:pt x="13091" y="11047"/>
                </a:lnTo>
                <a:lnTo>
                  <a:pt x="11631" y="9660"/>
                </a:lnTo>
                <a:lnTo>
                  <a:pt x="10196" y="8273"/>
                </a:lnTo>
                <a:lnTo>
                  <a:pt x="10707" y="7641"/>
                </a:lnTo>
                <a:lnTo>
                  <a:pt x="10828" y="7762"/>
                </a:lnTo>
                <a:lnTo>
                  <a:pt x="10974" y="7860"/>
                </a:lnTo>
                <a:lnTo>
                  <a:pt x="11120" y="7933"/>
                </a:lnTo>
                <a:lnTo>
                  <a:pt x="11291" y="8006"/>
                </a:lnTo>
                <a:lnTo>
                  <a:pt x="11461" y="8054"/>
                </a:lnTo>
                <a:lnTo>
                  <a:pt x="11631" y="8103"/>
                </a:lnTo>
                <a:lnTo>
                  <a:pt x="11996" y="8127"/>
                </a:lnTo>
                <a:lnTo>
                  <a:pt x="12264" y="8127"/>
                </a:lnTo>
                <a:lnTo>
                  <a:pt x="12532" y="8103"/>
                </a:lnTo>
                <a:lnTo>
                  <a:pt x="12799" y="8030"/>
                </a:lnTo>
                <a:lnTo>
                  <a:pt x="13067" y="7933"/>
                </a:lnTo>
                <a:lnTo>
                  <a:pt x="13310" y="7811"/>
                </a:lnTo>
                <a:lnTo>
                  <a:pt x="13554" y="7665"/>
                </a:lnTo>
                <a:lnTo>
                  <a:pt x="13773" y="7519"/>
                </a:lnTo>
                <a:lnTo>
                  <a:pt x="13992" y="7349"/>
                </a:lnTo>
                <a:lnTo>
                  <a:pt x="14235" y="7130"/>
                </a:lnTo>
                <a:lnTo>
                  <a:pt x="14478" y="6911"/>
                </a:lnTo>
                <a:lnTo>
                  <a:pt x="14697" y="6668"/>
                </a:lnTo>
                <a:lnTo>
                  <a:pt x="14892" y="6400"/>
                </a:lnTo>
                <a:lnTo>
                  <a:pt x="15281" y="5865"/>
                </a:lnTo>
                <a:lnTo>
                  <a:pt x="15622" y="5305"/>
                </a:lnTo>
                <a:lnTo>
                  <a:pt x="16011" y="4697"/>
                </a:lnTo>
                <a:lnTo>
                  <a:pt x="16376" y="4064"/>
                </a:lnTo>
                <a:lnTo>
                  <a:pt x="16692" y="3407"/>
                </a:lnTo>
                <a:lnTo>
                  <a:pt x="16960" y="2726"/>
                </a:lnTo>
                <a:lnTo>
                  <a:pt x="16984" y="2628"/>
                </a:lnTo>
                <a:lnTo>
                  <a:pt x="16960" y="2555"/>
                </a:lnTo>
                <a:lnTo>
                  <a:pt x="16960" y="2507"/>
                </a:lnTo>
                <a:lnTo>
                  <a:pt x="16960" y="2434"/>
                </a:lnTo>
                <a:lnTo>
                  <a:pt x="16911" y="2385"/>
                </a:lnTo>
                <a:lnTo>
                  <a:pt x="16863" y="2336"/>
                </a:lnTo>
                <a:lnTo>
                  <a:pt x="16814" y="2288"/>
                </a:lnTo>
                <a:lnTo>
                  <a:pt x="16692" y="2288"/>
                </a:lnTo>
                <a:lnTo>
                  <a:pt x="16644" y="2312"/>
                </a:lnTo>
                <a:lnTo>
                  <a:pt x="15646" y="3066"/>
                </a:lnTo>
                <a:lnTo>
                  <a:pt x="15160" y="3456"/>
                </a:lnTo>
                <a:lnTo>
                  <a:pt x="14649" y="3821"/>
                </a:lnTo>
                <a:lnTo>
                  <a:pt x="13919" y="4332"/>
                </a:lnTo>
                <a:lnTo>
                  <a:pt x="13919" y="4332"/>
                </a:lnTo>
                <a:lnTo>
                  <a:pt x="14746" y="3115"/>
                </a:lnTo>
                <a:lnTo>
                  <a:pt x="15476" y="2020"/>
                </a:lnTo>
                <a:lnTo>
                  <a:pt x="15671" y="1704"/>
                </a:lnTo>
                <a:lnTo>
                  <a:pt x="15768" y="1533"/>
                </a:lnTo>
                <a:lnTo>
                  <a:pt x="15817" y="1363"/>
                </a:lnTo>
                <a:lnTo>
                  <a:pt x="15890" y="1290"/>
                </a:lnTo>
                <a:lnTo>
                  <a:pt x="15963" y="1217"/>
                </a:lnTo>
                <a:lnTo>
                  <a:pt x="15987" y="1120"/>
                </a:lnTo>
                <a:lnTo>
                  <a:pt x="15963" y="1022"/>
                </a:lnTo>
                <a:lnTo>
                  <a:pt x="15890" y="949"/>
                </a:lnTo>
                <a:lnTo>
                  <a:pt x="15817" y="901"/>
                </a:lnTo>
                <a:lnTo>
                  <a:pt x="15744" y="876"/>
                </a:lnTo>
                <a:lnTo>
                  <a:pt x="15622" y="876"/>
                </a:lnTo>
                <a:lnTo>
                  <a:pt x="15549" y="949"/>
                </a:lnTo>
                <a:lnTo>
                  <a:pt x="14551" y="1777"/>
                </a:lnTo>
                <a:lnTo>
                  <a:pt x="13554" y="2580"/>
                </a:lnTo>
                <a:lnTo>
                  <a:pt x="13043" y="2920"/>
                </a:lnTo>
                <a:lnTo>
                  <a:pt x="12532" y="3310"/>
                </a:lnTo>
                <a:lnTo>
                  <a:pt x="12532" y="3310"/>
                </a:lnTo>
                <a:lnTo>
                  <a:pt x="12945" y="2653"/>
                </a:lnTo>
                <a:lnTo>
                  <a:pt x="13359" y="1996"/>
                </a:lnTo>
                <a:lnTo>
                  <a:pt x="13554" y="1752"/>
                </a:lnTo>
                <a:lnTo>
                  <a:pt x="13821" y="1436"/>
                </a:lnTo>
                <a:lnTo>
                  <a:pt x="13919" y="1290"/>
                </a:lnTo>
                <a:lnTo>
                  <a:pt x="14040" y="1120"/>
                </a:lnTo>
                <a:lnTo>
                  <a:pt x="14113" y="949"/>
                </a:lnTo>
                <a:lnTo>
                  <a:pt x="14162" y="779"/>
                </a:lnTo>
                <a:lnTo>
                  <a:pt x="14357" y="584"/>
                </a:lnTo>
                <a:lnTo>
                  <a:pt x="14430" y="487"/>
                </a:lnTo>
                <a:lnTo>
                  <a:pt x="14454" y="390"/>
                </a:lnTo>
                <a:lnTo>
                  <a:pt x="14430" y="292"/>
                </a:lnTo>
                <a:lnTo>
                  <a:pt x="14357" y="195"/>
                </a:lnTo>
                <a:lnTo>
                  <a:pt x="14284" y="146"/>
                </a:lnTo>
                <a:lnTo>
                  <a:pt x="14186" y="122"/>
                </a:lnTo>
                <a:lnTo>
                  <a:pt x="14065" y="122"/>
                </a:lnTo>
                <a:lnTo>
                  <a:pt x="13967" y="195"/>
                </a:lnTo>
                <a:lnTo>
                  <a:pt x="13554" y="560"/>
                </a:lnTo>
                <a:lnTo>
                  <a:pt x="13091" y="901"/>
                </a:lnTo>
                <a:lnTo>
                  <a:pt x="12629" y="1217"/>
                </a:lnTo>
                <a:lnTo>
                  <a:pt x="12142" y="1509"/>
                </a:lnTo>
                <a:lnTo>
                  <a:pt x="11680" y="1801"/>
                </a:lnTo>
                <a:lnTo>
                  <a:pt x="11193" y="2117"/>
                </a:lnTo>
                <a:lnTo>
                  <a:pt x="10755" y="2434"/>
                </a:lnTo>
                <a:lnTo>
                  <a:pt x="10317" y="2823"/>
                </a:lnTo>
                <a:lnTo>
                  <a:pt x="10147" y="2993"/>
                </a:lnTo>
                <a:lnTo>
                  <a:pt x="10001" y="3164"/>
                </a:lnTo>
                <a:lnTo>
                  <a:pt x="9855" y="3383"/>
                </a:lnTo>
                <a:lnTo>
                  <a:pt x="9733" y="3577"/>
                </a:lnTo>
                <a:lnTo>
                  <a:pt x="9612" y="3796"/>
                </a:lnTo>
                <a:lnTo>
                  <a:pt x="9514" y="4015"/>
                </a:lnTo>
                <a:lnTo>
                  <a:pt x="9417" y="4234"/>
                </a:lnTo>
                <a:lnTo>
                  <a:pt x="9368" y="4478"/>
                </a:lnTo>
                <a:lnTo>
                  <a:pt x="9320" y="4672"/>
                </a:lnTo>
                <a:lnTo>
                  <a:pt x="9295" y="4867"/>
                </a:lnTo>
                <a:lnTo>
                  <a:pt x="9295" y="5062"/>
                </a:lnTo>
                <a:lnTo>
                  <a:pt x="9295" y="5281"/>
                </a:lnTo>
                <a:lnTo>
                  <a:pt x="9344" y="5475"/>
                </a:lnTo>
                <a:lnTo>
                  <a:pt x="9393" y="5670"/>
                </a:lnTo>
                <a:lnTo>
                  <a:pt x="9441" y="5865"/>
                </a:lnTo>
                <a:lnTo>
                  <a:pt x="9539" y="6035"/>
                </a:lnTo>
                <a:lnTo>
                  <a:pt x="9514" y="6059"/>
                </a:lnTo>
                <a:lnTo>
                  <a:pt x="8760" y="6765"/>
                </a:lnTo>
                <a:lnTo>
                  <a:pt x="7422" y="5402"/>
                </a:lnTo>
                <a:lnTo>
                  <a:pt x="6059" y="4088"/>
                </a:lnTo>
                <a:lnTo>
                  <a:pt x="3358" y="1412"/>
                </a:lnTo>
                <a:lnTo>
                  <a:pt x="2872" y="925"/>
                </a:lnTo>
                <a:lnTo>
                  <a:pt x="2604" y="682"/>
                </a:lnTo>
                <a:lnTo>
                  <a:pt x="2336" y="438"/>
                </a:lnTo>
                <a:lnTo>
                  <a:pt x="2044" y="244"/>
                </a:lnTo>
                <a:lnTo>
                  <a:pt x="1898" y="171"/>
                </a:lnTo>
                <a:lnTo>
                  <a:pt x="1728" y="98"/>
                </a:lnTo>
                <a:lnTo>
                  <a:pt x="1582" y="49"/>
                </a:lnTo>
                <a:lnTo>
                  <a:pt x="14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836765-1293-4C1E-B832-20706F44D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626" y="1907524"/>
            <a:ext cx="2977238" cy="223292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A25BFD-BD24-4C76-9FA8-3B594BC71C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279" y="1162269"/>
            <a:ext cx="2977238" cy="303219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93425605"/>
      </p:ext>
    </p:extLst>
  </p:cSld>
  <p:clrMapOvr>
    <a:masterClrMapping/>
  </p:clrMapOvr>
  <p:transition spd="slow" advClick="0" advTm="500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35E30-4503-4155-9F91-008A9BA5AA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36871"/>
            <a:ext cx="7712399" cy="1002890"/>
          </a:xfrm>
        </p:spPr>
        <p:txBody>
          <a:bodyPr/>
          <a:lstStyle/>
          <a:p>
            <a:r>
              <a:rPr lang="pl-PL" sz="3600"/>
              <a:t>Zavičajna nastava Poli ognjišća u Barbanu</a:t>
            </a:r>
            <a:endParaRPr lang="hr-HR" sz="3600"/>
          </a:p>
        </p:txBody>
      </p:sp>
      <p:sp>
        <p:nvSpPr>
          <p:cNvPr id="4" name="Google Shape;74;p13">
            <a:extLst>
              <a:ext uri="{FF2B5EF4-FFF2-40B4-BE49-F238E27FC236}">
                <a16:creationId xmlns:a16="http://schemas.microsoft.com/office/drawing/2014/main" id="{CCD02180-9DD0-4A88-85E7-66B48C53873E}"/>
              </a:ext>
            </a:extLst>
          </p:cNvPr>
          <p:cNvSpPr txBox="1">
            <a:spLocks/>
          </p:cNvSpPr>
          <p:nvPr/>
        </p:nvSpPr>
        <p:spPr>
          <a:xfrm>
            <a:off x="613813" y="2157366"/>
            <a:ext cx="2420258" cy="1819525"/>
          </a:xfrm>
          <a:prstGeom prst="rect">
            <a:avLst/>
          </a:prstGeom>
          <a:noFill/>
          <a:ln>
            <a:noFill/>
          </a:ln>
          <a:effectLst>
            <a:outerShdw blurRad="14288" dist="9525" dir="5400000" algn="bl" rotWithShape="0">
              <a:schemeClr val="lt2">
                <a:alpha val="70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itter Thin"/>
              <a:buChar char="✘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itter Thin"/>
              <a:buChar char="✗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itter Thin"/>
              <a:buChar char="■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●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○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■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●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○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000"/>
              <a:buFont typeface="Bitter Thin"/>
              <a:buChar char="■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9pPr>
          </a:lstStyle>
          <a:p>
            <a:pPr marL="0" indent="0" algn="ctr">
              <a:buFont typeface="Bitter Thin"/>
              <a:buNone/>
            </a:pPr>
            <a:r>
              <a:rPr lang="en-US" sz="1800"/>
              <a:t>Dan zavičajne nastave obilježen je 18. travnja.</a:t>
            </a:r>
          </a:p>
        </p:txBody>
      </p:sp>
      <p:sp>
        <p:nvSpPr>
          <p:cNvPr id="5" name="Google Shape;74;p13">
            <a:extLst>
              <a:ext uri="{FF2B5EF4-FFF2-40B4-BE49-F238E27FC236}">
                <a16:creationId xmlns:a16="http://schemas.microsoft.com/office/drawing/2014/main" id="{7B5C4086-F6BE-432E-BF6B-044C3F23022E}"/>
              </a:ext>
            </a:extLst>
          </p:cNvPr>
          <p:cNvSpPr txBox="1">
            <a:spLocks/>
          </p:cNvSpPr>
          <p:nvPr/>
        </p:nvSpPr>
        <p:spPr>
          <a:xfrm>
            <a:off x="6388041" y="1734131"/>
            <a:ext cx="2637972" cy="2665993"/>
          </a:xfrm>
          <a:prstGeom prst="rect">
            <a:avLst/>
          </a:prstGeom>
          <a:noFill/>
          <a:ln>
            <a:noFill/>
          </a:ln>
          <a:effectLst>
            <a:outerShdw blurRad="14288" dist="9525" dir="5400000" algn="bl" rotWithShape="0">
              <a:schemeClr val="lt2">
                <a:alpha val="70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itter Thin"/>
              <a:buChar char="✘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itter Thin"/>
              <a:buChar char="✗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itter Thin"/>
              <a:buChar char="■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●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○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■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●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○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000"/>
              <a:buFont typeface="Bitter Thin"/>
              <a:buChar char="■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9pPr>
          </a:lstStyle>
          <a:p>
            <a:pPr marL="0" indent="0" algn="ctr">
              <a:buFont typeface="Bitter Thin"/>
              <a:buNone/>
            </a:pPr>
            <a:r>
              <a:rPr lang="en-US" sz="1800"/>
              <a:t>Tema koja će oživiti uspavane ili pak neke potpuno zaboravljene običaje naših predaka Barbanštine, bila je ove godine: "Poli ognjišća".</a:t>
            </a:r>
          </a:p>
        </p:txBody>
      </p:sp>
    </p:spTree>
    <p:extLst>
      <p:ext uri="{BB962C8B-B14F-4D97-AF65-F5344CB8AC3E}">
        <p14:creationId xmlns:p14="http://schemas.microsoft.com/office/powerpoint/2010/main" val="507456224"/>
      </p:ext>
    </p:extLst>
  </p:cSld>
  <p:clrMapOvr>
    <a:masterClrMapping/>
  </p:clrMapOvr>
  <p:transition spd="slow" advClick="0" advTm="5000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4;p13">
            <a:extLst>
              <a:ext uri="{FF2B5EF4-FFF2-40B4-BE49-F238E27FC236}">
                <a16:creationId xmlns:a16="http://schemas.microsoft.com/office/drawing/2014/main" id="{951E2041-8FEA-44DA-BE33-4B77E0A993AF}"/>
              </a:ext>
            </a:extLst>
          </p:cNvPr>
          <p:cNvSpPr txBox="1">
            <a:spLocks/>
          </p:cNvSpPr>
          <p:nvPr/>
        </p:nvSpPr>
        <p:spPr>
          <a:xfrm>
            <a:off x="453627" y="1464464"/>
            <a:ext cx="8136732" cy="1943105"/>
          </a:xfrm>
          <a:prstGeom prst="rect">
            <a:avLst/>
          </a:prstGeom>
          <a:noFill/>
          <a:ln>
            <a:noFill/>
          </a:ln>
          <a:effectLst>
            <a:outerShdw blurRad="14288" dist="9525" dir="5400000" algn="bl" rotWithShape="0">
              <a:schemeClr val="lt2">
                <a:alpha val="70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itter Thin"/>
              <a:buChar char="✘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itter Thin"/>
              <a:buChar char="✗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itter Thin"/>
              <a:buChar char="■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●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○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■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●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○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000"/>
              <a:buFont typeface="Bitter Thin"/>
              <a:buChar char="■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9pPr>
          </a:lstStyle>
          <a:p>
            <a:pPr marL="0" indent="0" algn="ctr">
              <a:buFont typeface="Bitter Thin"/>
              <a:buNone/>
            </a:pPr>
            <a:r>
              <a:rPr lang="en-US" sz="1800" b="1"/>
              <a:t>Aktivnosti koje su provedene tijekom Zavičajnog projekta naglasili su duboku povezanost ognjišća s identitetom i zajedništvom. Ognjišće nije samo izvor topline i pripreme hrane, već je simbol duhovnog središta obitelji i zajednice. Kroz program su predstavljeni različiti aspekti života uz ognjište, od tradicionalnih običaja i priča do glazbe i poezije, sve to kako bi se očuvala i prenijela bogata kulturna baština našega kraja.</a:t>
            </a:r>
          </a:p>
        </p:txBody>
      </p:sp>
    </p:spTree>
    <p:extLst>
      <p:ext uri="{BB962C8B-B14F-4D97-AF65-F5344CB8AC3E}">
        <p14:creationId xmlns:p14="http://schemas.microsoft.com/office/powerpoint/2010/main" val="4073820355"/>
      </p:ext>
    </p:extLst>
  </p:cSld>
  <p:clrMapOvr>
    <a:masterClrMapping/>
  </p:clrMapOvr>
  <p:transition spd="slow" advTm="700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4;p13">
            <a:extLst>
              <a:ext uri="{FF2B5EF4-FFF2-40B4-BE49-F238E27FC236}">
                <a16:creationId xmlns:a16="http://schemas.microsoft.com/office/drawing/2014/main" id="{CCD02180-9DD0-4A88-85E7-66B48C53873E}"/>
              </a:ext>
            </a:extLst>
          </p:cNvPr>
          <p:cNvSpPr txBox="1">
            <a:spLocks/>
          </p:cNvSpPr>
          <p:nvPr/>
        </p:nvSpPr>
        <p:spPr>
          <a:xfrm>
            <a:off x="398207" y="3667788"/>
            <a:ext cx="8689610" cy="1095828"/>
          </a:xfrm>
          <a:prstGeom prst="rect">
            <a:avLst/>
          </a:prstGeom>
          <a:noFill/>
          <a:ln>
            <a:noFill/>
          </a:ln>
          <a:effectLst>
            <a:outerShdw blurRad="14288" dist="9525" dir="5400000" algn="bl" rotWithShape="0">
              <a:schemeClr val="lt2">
                <a:alpha val="70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itter Thin"/>
              <a:buChar char="✘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itter Thin"/>
              <a:buChar char="✗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itter Thin"/>
              <a:buChar char="■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●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○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■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●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○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000"/>
              <a:buFont typeface="Bitter Thin"/>
              <a:buChar char="■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9pPr>
          </a:lstStyle>
          <a:p>
            <a:pPr marL="0" indent="0" algn="ctr">
              <a:buFont typeface="Bitter Thin"/>
              <a:buNone/>
            </a:pPr>
            <a:r>
              <a:rPr lang="en-US" sz="1800"/>
              <a:t>No, osim toga, ognjišće je bilo i mjesto okupljanja, kako obitelji, tako i rodbine, susjeda i prijatelja. Uz ognjišće su se planirali poslovi </a:t>
            </a:r>
            <a:r>
              <a:rPr lang="hr-HR" sz="1800"/>
              <a:t>z</a:t>
            </a:r>
            <a:r>
              <a:rPr lang="en-US" sz="1800"/>
              <a:t>a naredne dane, izmjenjivala iskustva s njiva, pašnjaka i šuma, budući da je tadašnji čovjek gotovo isključivo živio uz zemlju i od zemlje.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7C9214-E1E1-4C1F-A648-B617764E7D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0709" y="310530"/>
            <a:ext cx="4422582" cy="312656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744420847"/>
      </p:ext>
    </p:extLst>
  </p:cSld>
  <p:clrMapOvr>
    <a:masterClrMapping/>
  </p:clrMapOvr>
  <p:transition spd="slow" advClick="0" advTm="500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4;p13">
            <a:extLst>
              <a:ext uri="{FF2B5EF4-FFF2-40B4-BE49-F238E27FC236}">
                <a16:creationId xmlns:a16="http://schemas.microsoft.com/office/drawing/2014/main" id="{CCD02180-9DD0-4A88-85E7-66B48C53873E}"/>
              </a:ext>
            </a:extLst>
          </p:cNvPr>
          <p:cNvSpPr txBox="1">
            <a:spLocks/>
          </p:cNvSpPr>
          <p:nvPr/>
        </p:nvSpPr>
        <p:spPr>
          <a:xfrm>
            <a:off x="5645125" y="1610387"/>
            <a:ext cx="3343320" cy="2327431"/>
          </a:xfrm>
          <a:prstGeom prst="rect">
            <a:avLst/>
          </a:prstGeom>
          <a:noFill/>
          <a:ln>
            <a:noFill/>
          </a:ln>
          <a:effectLst>
            <a:outerShdw blurRad="14288" dist="9525" dir="5400000" algn="bl" rotWithShape="0">
              <a:schemeClr val="lt2">
                <a:alpha val="70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itter Thin"/>
              <a:buChar char="✘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itter Thin"/>
              <a:buChar char="✗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itter Thin"/>
              <a:buChar char="■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●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○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■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●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○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000"/>
              <a:buFont typeface="Bitter Thin"/>
              <a:buChar char="■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9pPr>
          </a:lstStyle>
          <a:p>
            <a:pPr marL="0" indent="0" algn="ctr">
              <a:buFont typeface="Bitter Thin"/>
              <a:buNone/>
            </a:pPr>
            <a:r>
              <a:rPr lang="hr-HR" sz="1800">
                <a:effectLst/>
                <a:latin typeface="Bitter Thin" panose="020B0604020202020204" charset="-18"/>
                <a:ea typeface="Calibri" panose="020F0502020204030204" pitchFamily="34" charset="0"/>
                <a:cs typeface="Times New Roman" panose="02020603050405020304" pitchFamily="18" charset="0"/>
              </a:rPr>
              <a:t>Fera, palitnice, pustovice, t</a:t>
            </a:r>
            <a:r>
              <a:rPr lang="en-US" sz="1800">
                <a:latin typeface="Bitter Thin" panose="020B0604020202020204" charset="-18"/>
              </a:rPr>
              <a:t>e jednostavne naprave </a:t>
            </a:r>
            <a:r>
              <a:rPr lang="en-US" sz="1800"/>
              <a:t>davale su oskudnu rasvjetu uz koju su se u dugim zimskim večerima ispredale priče o vilama i štrigunima a uz njih se  pjevalo "na tanko i debelo" i zasviralo na mih, duplice i roženice.</a:t>
            </a:r>
          </a:p>
        </p:txBody>
      </p:sp>
      <p:sp>
        <p:nvSpPr>
          <p:cNvPr id="3" name="Google Shape;61;p12">
            <a:extLst>
              <a:ext uri="{FF2B5EF4-FFF2-40B4-BE49-F238E27FC236}">
                <a16:creationId xmlns:a16="http://schemas.microsoft.com/office/drawing/2014/main" id="{47476CDF-579A-4384-81B1-B22F227AA87A}"/>
              </a:ext>
            </a:extLst>
          </p:cNvPr>
          <p:cNvSpPr txBox="1">
            <a:spLocks/>
          </p:cNvSpPr>
          <p:nvPr/>
        </p:nvSpPr>
        <p:spPr>
          <a:xfrm>
            <a:off x="508225" y="382475"/>
            <a:ext cx="5136900" cy="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r>
              <a:rPr lang="hr-HR" sz="2400"/>
              <a:t>Fera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E42A0A-A585-4575-8E57-0E415008A9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649" y="905747"/>
            <a:ext cx="4956052" cy="371703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984221829"/>
      </p:ext>
    </p:extLst>
  </p:cSld>
  <p:clrMapOvr>
    <a:masterClrMapping/>
  </p:clrMapOvr>
  <p:transition spd="slow" advClick="0" advTm="5000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4;p13">
            <a:extLst>
              <a:ext uri="{FF2B5EF4-FFF2-40B4-BE49-F238E27FC236}">
                <a16:creationId xmlns:a16="http://schemas.microsoft.com/office/drawing/2014/main" id="{CCD02180-9DD0-4A88-85E7-66B48C53873E}"/>
              </a:ext>
            </a:extLst>
          </p:cNvPr>
          <p:cNvSpPr txBox="1">
            <a:spLocks/>
          </p:cNvSpPr>
          <p:nvPr/>
        </p:nvSpPr>
        <p:spPr>
          <a:xfrm>
            <a:off x="5763109" y="1308046"/>
            <a:ext cx="3343320" cy="2814128"/>
          </a:xfrm>
          <a:prstGeom prst="rect">
            <a:avLst/>
          </a:prstGeom>
          <a:noFill/>
          <a:ln>
            <a:noFill/>
          </a:ln>
          <a:effectLst>
            <a:outerShdw blurRad="14288" dist="9525" dir="5400000" algn="bl" rotWithShape="0">
              <a:schemeClr val="lt2">
                <a:alpha val="70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itter Thin"/>
              <a:buChar char="✘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itter Thin"/>
              <a:buChar char="✗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itter Thin"/>
              <a:buChar char="■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●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○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■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●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○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000"/>
              <a:buFont typeface="Bitter Thin"/>
              <a:buChar char="■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9pPr>
          </a:lstStyle>
          <a:p>
            <a:pPr marL="0" indent="0" algn="ctr">
              <a:buFont typeface="Bitter Thin"/>
              <a:buNone/>
            </a:pPr>
            <a:r>
              <a:rPr lang="hr-HR" sz="1800"/>
              <a:t>Obilježavanje projektnog dana započelo je programom učenika, dok je drugi dio programa pripao brojnim gostima koji na različite načine održavaju tradiciju našega kraja. Svi su razredni odjeli bili uključeni u oživljavanje života uz ognjišće. </a:t>
            </a:r>
            <a:endParaRPr lang="en-US" sz="1800"/>
          </a:p>
        </p:txBody>
      </p:sp>
      <p:sp>
        <p:nvSpPr>
          <p:cNvPr id="3" name="Google Shape;61;p12">
            <a:extLst>
              <a:ext uri="{FF2B5EF4-FFF2-40B4-BE49-F238E27FC236}">
                <a16:creationId xmlns:a16="http://schemas.microsoft.com/office/drawing/2014/main" id="{47476CDF-579A-4384-81B1-B22F227AA87A}"/>
              </a:ext>
            </a:extLst>
          </p:cNvPr>
          <p:cNvSpPr txBox="1">
            <a:spLocks/>
          </p:cNvSpPr>
          <p:nvPr/>
        </p:nvSpPr>
        <p:spPr>
          <a:xfrm>
            <a:off x="508225" y="382475"/>
            <a:ext cx="5136900" cy="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r>
              <a:rPr lang="hr-HR" sz="2400"/>
              <a:t>Program učenika i brojnih gostiju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46CC6D-3FD4-44E1-89C5-55861E23F0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225" y="897905"/>
            <a:ext cx="5136900" cy="385267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998412143"/>
      </p:ext>
    </p:extLst>
  </p:cSld>
  <p:clrMapOvr>
    <a:masterClrMapping/>
  </p:clrMapOvr>
  <p:transition spd="slow" advClick="0" advTm="5000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4;p13">
            <a:extLst>
              <a:ext uri="{FF2B5EF4-FFF2-40B4-BE49-F238E27FC236}">
                <a16:creationId xmlns:a16="http://schemas.microsoft.com/office/drawing/2014/main" id="{CCD02180-9DD0-4A88-85E7-66B48C53873E}"/>
              </a:ext>
            </a:extLst>
          </p:cNvPr>
          <p:cNvSpPr txBox="1">
            <a:spLocks/>
          </p:cNvSpPr>
          <p:nvPr/>
        </p:nvSpPr>
        <p:spPr>
          <a:xfrm>
            <a:off x="5656186" y="934775"/>
            <a:ext cx="3343320" cy="2814128"/>
          </a:xfrm>
          <a:prstGeom prst="rect">
            <a:avLst/>
          </a:prstGeom>
          <a:noFill/>
          <a:ln>
            <a:noFill/>
          </a:ln>
          <a:effectLst>
            <a:outerShdw blurRad="14288" dist="9525" dir="5400000" algn="bl" rotWithShape="0">
              <a:schemeClr val="lt2">
                <a:alpha val="70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itter Thin"/>
              <a:buChar char="✘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itter Thin"/>
              <a:buChar char="✗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itter Thin"/>
              <a:buChar char="■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●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○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■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●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○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000"/>
              <a:buFont typeface="Bitter Thin"/>
              <a:buChar char="■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9pPr>
          </a:lstStyle>
          <a:p>
            <a:pPr marL="0" indent="0" algn="ctr">
              <a:buFont typeface="Bitter Thin"/>
              <a:buNone/>
            </a:pPr>
            <a:r>
              <a:rPr lang="en-US" sz="1800"/>
              <a:t>Prvi razred izradio je i predstavio "Abecedu poli ognjišća", drugi razred je otpjevao pjesmu "Zaspal Pave", treći razred izveo je recitaciju "Božić poli ognjišća", a četvrtaši su  pisali činkvine na temu ognjišća, istražili broj ognjišća po selima i izveli igrokaz "Ognjišće u bajkama" Ivane Brlić-Mažuranić. </a:t>
            </a:r>
          </a:p>
        </p:txBody>
      </p:sp>
      <p:sp>
        <p:nvSpPr>
          <p:cNvPr id="3" name="Google Shape;61;p12">
            <a:extLst>
              <a:ext uri="{FF2B5EF4-FFF2-40B4-BE49-F238E27FC236}">
                <a16:creationId xmlns:a16="http://schemas.microsoft.com/office/drawing/2014/main" id="{47476CDF-579A-4384-81B1-B22F227AA87A}"/>
              </a:ext>
            </a:extLst>
          </p:cNvPr>
          <p:cNvSpPr txBox="1">
            <a:spLocks/>
          </p:cNvSpPr>
          <p:nvPr/>
        </p:nvSpPr>
        <p:spPr>
          <a:xfrm>
            <a:off x="508225" y="382475"/>
            <a:ext cx="5136900" cy="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r>
              <a:rPr lang="en-US" sz="2400"/>
              <a:t>Abeced</a:t>
            </a:r>
            <a:r>
              <a:rPr lang="hr-HR" sz="2400"/>
              <a:t>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DF3521-BEB2-41F4-9A2E-9DC529BD92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286" y="913004"/>
            <a:ext cx="5114777" cy="361592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690440484"/>
      </p:ext>
    </p:extLst>
  </p:cSld>
  <p:clrMapOvr>
    <a:masterClrMapping/>
  </p:clrMapOvr>
  <p:transition spd="slow" advClick="0" advTm="500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1"/>
          <p:cNvSpPr txBox="1">
            <a:spLocks noGrp="1"/>
          </p:cNvSpPr>
          <p:nvPr>
            <p:ph type="title" idx="4294967295"/>
          </p:nvPr>
        </p:nvSpPr>
        <p:spPr>
          <a:xfrm>
            <a:off x="2235900" y="144250"/>
            <a:ext cx="4672200" cy="480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Istraživanja</a:t>
            </a: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D21C46-5DB8-4AF0-B7BC-88CF353169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5253" y="594198"/>
            <a:ext cx="4166362" cy="3124772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EDB23E-B68A-4AC5-B32D-75B2D3CE9C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913" y="594198"/>
            <a:ext cx="4166362" cy="3124772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8" name="Google Shape;74;p13">
            <a:extLst>
              <a:ext uri="{FF2B5EF4-FFF2-40B4-BE49-F238E27FC236}">
                <a16:creationId xmlns:a16="http://schemas.microsoft.com/office/drawing/2014/main" id="{CF322D39-B3E4-4D05-A619-DD87202DF0A7}"/>
              </a:ext>
            </a:extLst>
          </p:cNvPr>
          <p:cNvSpPr txBox="1">
            <a:spLocks/>
          </p:cNvSpPr>
          <p:nvPr/>
        </p:nvSpPr>
        <p:spPr>
          <a:xfrm>
            <a:off x="176864" y="3917861"/>
            <a:ext cx="7805993" cy="1111335"/>
          </a:xfrm>
          <a:prstGeom prst="rect">
            <a:avLst/>
          </a:prstGeom>
          <a:noFill/>
          <a:ln>
            <a:noFill/>
          </a:ln>
          <a:effectLst>
            <a:outerShdw blurRad="14288" dist="9525" dir="5400000" algn="bl" rotWithShape="0">
              <a:schemeClr val="lt2">
                <a:alpha val="70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itter Thin"/>
              <a:buChar char="✘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itter Thin"/>
              <a:buChar char="✗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itter Thin"/>
              <a:buChar char="■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●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○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■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●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○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000"/>
              <a:buFont typeface="Bitter Thin"/>
              <a:buChar char="■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9pPr>
          </a:lstStyle>
          <a:p>
            <a:pPr marL="0" indent="0" algn="ctr">
              <a:buFont typeface="Bitter Thin"/>
              <a:buNone/>
            </a:pPr>
            <a:r>
              <a:rPr lang="en-US" sz="1400"/>
              <a:t>Učenici predmetne nastave istraživali su i prikazali animacijom na projekcijskom platnu geografske lokacije ognjišća Barbanštine, istraživali gustoću drvne mase za ogrijev, prevodili riječi s našeg dijalekta na engleski i talijanski jezik te na književni hrvatski jezik. Istražili su i različite nazive za predmete koji se upotrebljavaju uz ognjišće u pojedinim selima Barbanštine.</a:t>
            </a:r>
          </a:p>
        </p:txBody>
      </p:sp>
      <p:sp>
        <p:nvSpPr>
          <p:cNvPr id="9" name="Google Shape;683;p46">
            <a:extLst>
              <a:ext uri="{FF2B5EF4-FFF2-40B4-BE49-F238E27FC236}">
                <a16:creationId xmlns:a16="http://schemas.microsoft.com/office/drawing/2014/main" id="{EED4F4B6-8DE2-4902-9E6E-2F75E843B8CC}"/>
              </a:ext>
            </a:extLst>
          </p:cNvPr>
          <p:cNvSpPr/>
          <p:nvPr/>
        </p:nvSpPr>
        <p:spPr>
          <a:xfrm>
            <a:off x="2777094" y="228992"/>
            <a:ext cx="329811" cy="332630"/>
          </a:xfrm>
          <a:custGeom>
            <a:avLst/>
            <a:gdLst/>
            <a:ahLst/>
            <a:cxnLst/>
            <a:rect l="l" t="t" r="r" b="b"/>
            <a:pathLst>
              <a:path w="17082" h="17228" extrusionOk="0">
                <a:moveTo>
                  <a:pt x="6497" y="2993"/>
                </a:moveTo>
                <a:lnTo>
                  <a:pt x="6400" y="3042"/>
                </a:lnTo>
                <a:lnTo>
                  <a:pt x="6302" y="3090"/>
                </a:lnTo>
                <a:lnTo>
                  <a:pt x="6229" y="3212"/>
                </a:lnTo>
                <a:lnTo>
                  <a:pt x="6229" y="3285"/>
                </a:lnTo>
                <a:lnTo>
                  <a:pt x="6254" y="3334"/>
                </a:lnTo>
                <a:lnTo>
                  <a:pt x="6278" y="3407"/>
                </a:lnTo>
                <a:lnTo>
                  <a:pt x="6351" y="3455"/>
                </a:lnTo>
                <a:lnTo>
                  <a:pt x="6400" y="3480"/>
                </a:lnTo>
                <a:lnTo>
                  <a:pt x="6643" y="3480"/>
                </a:lnTo>
                <a:lnTo>
                  <a:pt x="6692" y="3504"/>
                </a:lnTo>
                <a:lnTo>
                  <a:pt x="6911" y="3504"/>
                </a:lnTo>
                <a:lnTo>
                  <a:pt x="6959" y="3480"/>
                </a:lnTo>
                <a:lnTo>
                  <a:pt x="7008" y="3455"/>
                </a:lnTo>
                <a:lnTo>
                  <a:pt x="7057" y="3407"/>
                </a:lnTo>
                <a:lnTo>
                  <a:pt x="7057" y="3334"/>
                </a:lnTo>
                <a:lnTo>
                  <a:pt x="7057" y="3212"/>
                </a:lnTo>
                <a:lnTo>
                  <a:pt x="7032" y="3163"/>
                </a:lnTo>
                <a:lnTo>
                  <a:pt x="7008" y="3115"/>
                </a:lnTo>
                <a:lnTo>
                  <a:pt x="6935" y="3042"/>
                </a:lnTo>
                <a:lnTo>
                  <a:pt x="6838" y="3017"/>
                </a:lnTo>
                <a:lnTo>
                  <a:pt x="6716" y="2993"/>
                </a:lnTo>
                <a:close/>
                <a:moveTo>
                  <a:pt x="5743" y="3236"/>
                </a:moveTo>
                <a:lnTo>
                  <a:pt x="5670" y="3261"/>
                </a:lnTo>
                <a:lnTo>
                  <a:pt x="5402" y="3358"/>
                </a:lnTo>
                <a:lnTo>
                  <a:pt x="5134" y="3480"/>
                </a:lnTo>
                <a:lnTo>
                  <a:pt x="4891" y="3601"/>
                </a:lnTo>
                <a:lnTo>
                  <a:pt x="4672" y="3747"/>
                </a:lnTo>
                <a:lnTo>
                  <a:pt x="4453" y="3918"/>
                </a:lnTo>
                <a:lnTo>
                  <a:pt x="4234" y="4088"/>
                </a:lnTo>
                <a:lnTo>
                  <a:pt x="4039" y="4283"/>
                </a:lnTo>
                <a:lnTo>
                  <a:pt x="3869" y="4477"/>
                </a:lnTo>
                <a:lnTo>
                  <a:pt x="3699" y="4696"/>
                </a:lnTo>
                <a:lnTo>
                  <a:pt x="3553" y="4940"/>
                </a:lnTo>
                <a:lnTo>
                  <a:pt x="3431" y="5159"/>
                </a:lnTo>
                <a:lnTo>
                  <a:pt x="3309" y="5402"/>
                </a:lnTo>
                <a:lnTo>
                  <a:pt x="3236" y="5670"/>
                </a:lnTo>
                <a:lnTo>
                  <a:pt x="3163" y="5937"/>
                </a:lnTo>
                <a:lnTo>
                  <a:pt x="3115" y="6229"/>
                </a:lnTo>
                <a:lnTo>
                  <a:pt x="3090" y="6497"/>
                </a:lnTo>
                <a:lnTo>
                  <a:pt x="3090" y="6546"/>
                </a:lnTo>
                <a:lnTo>
                  <a:pt x="3115" y="6594"/>
                </a:lnTo>
                <a:lnTo>
                  <a:pt x="3188" y="6667"/>
                </a:lnTo>
                <a:lnTo>
                  <a:pt x="3261" y="6716"/>
                </a:lnTo>
                <a:lnTo>
                  <a:pt x="3285" y="6716"/>
                </a:lnTo>
                <a:lnTo>
                  <a:pt x="3309" y="6692"/>
                </a:lnTo>
                <a:lnTo>
                  <a:pt x="3382" y="6667"/>
                </a:lnTo>
                <a:lnTo>
                  <a:pt x="3431" y="6594"/>
                </a:lnTo>
                <a:lnTo>
                  <a:pt x="3480" y="6546"/>
                </a:lnTo>
                <a:lnTo>
                  <a:pt x="3504" y="6473"/>
                </a:lnTo>
                <a:lnTo>
                  <a:pt x="3528" y="6156"/>
                </a:lnTo>
                <a:lnTo>
                  <a:pt x="3601" y="5864"/>
                </a:lnTo>
                <a:lnTo>
                  <a:pt x="3699" y="5597"/>
                </a:lnTo>
                <a:lnTo>
                  <a:pt x="3820" y="5353"/>
                </a:lnTo>
                <a:lnTo>
                  <a:pt x="3966" y="5086"/>
                </a:lnTo>
                <a:lnTo>
                  <a:pt x="4137" y="4867"/>
                </a:lnTo>
                <a:lnTo>
                  <a:pt x="4307" y="4623"/>
                </a:lnTo>
                <a:lnTo>
                  <a:pt x="4526" y="4429"/>
                </a:lnTo>
                <a:lnTo>
                  <a:pt x="4745" y="4234"/>
                </a:lnTo>
                <a:lnTo>
                  <a:pt x="4988" y="4088"/>
                </a:lnTo>
                <a:lnTo>
                  <a:pt x="5256" y="3942"/>
                </a:lnTo>
                <a:lnTo>
                  <a:pt x="5499" y="3796"/>
                </a:lnTo>
                <a:lnTo>
                  <a:pt x="5767" y="3699"/>
                </a:lnTo>
                <a:lnTo>
                  <a:pt x="5864" y="3650"/>
                </a:lnTo>
                <a:lnTo>
                  <a:pt x="5913" y="3577"/>
                </a:lnTo>
                <a:lnTo>
                  <a:pt x="5937" y="3504"/>
                </a:lnTo>
                <a:lnTo>
                  <a:pt x="5937" y="3407"/>
                </a:lnTo>
                <a:lnTo>
                  <a:pt x="5889" y="3334"/>
                </a:lnTo>
                <a:lnTo>
                  <a:pt x="5840" y="3285"/>
                </a:lnTo>
                <a:lnTo>
                  <a:pt x="5743" y="3236"/>
                </a:lnTo>
                <a:close/>
                <a:moveTo>
                  <a:pt x="7324" y="1971"/>
                </a:moveTo>
                <a:lnTo>
                  <a:pt x="7787" y="2020"/>
                </a:lnTo>
                <a:lnTo>
                  <a:pt x="8249" y="2141"/>
                </a:lnTo>
                <a:lnTo>
                  <a:pt x="8687" y="2312"/>
                </a:lnTo>
                <a:lnTo>
                  <a:pt x="9101" y="2506"/>
                </a:lnTo>
                <a:lnTo>
                  <a:pt x="9490" y="2774"/>
                </a:lnTo>
                <a:lnTo>
                  <a:pt x="9879" y="3066"/>
                </a:lnTo>
                <a:lnTo>
                  <a:pt x="10220" y="3431"/>
                </a:lnTo>
                <a:lnTo>
                  <a:pt x="10512" y="3820"/>
                </a:lnTo>
                <a:lnTo>
                  <a:pt x="10707" y="4088"/>
                </a:lnTo>
                <a:lnTo>
                  <a:pt x="10877" y="4380"/>
                </a:lnTo>
                <a:lnTo>
                  <a:pt x="11023" y="4696"/>
                </a:lnTo>
                <a:lnTo>
                  <a:pt x="11120" y="5013"/>
                </a:lnTo>
                <a:lnTo>
                  <a:pt x="11217" y="5329"/>
                </a:lnTo>
                <a:lnTo>
                  <a:pt x="11266" y="5645"/>
                </a:lnTo>
                <a:lnTo>
                  <a:pt x="11315" y="5986"/>
                </a:lnTo>
                <a:lnTo>
                  <a:pt x="11315" y="6302"/>
                </a:lnTo>
                <a:lnTo>
                  <a:pt x="11315" y="6643"/>
                </a:lnTo>
                <a:lnTo>
                  <a:pt x="11266" y="6959"/>
                </a:lnTo>
                <a:lnTo>
                  <a:pt x="11217" y="7300"/>
                </a:lnTo>
                <a:lnTo>
                  <a:pt x="11144" y="7616"/>
                </a:lnTo>
                <a:lnTo>
                  <a:pt x="11047" y="7932"/>
                </a:lnTo>
                <a:lnTo>
                  <a:pt x="10925" y="8249"/>
                </a:lnTo>
                <a:lnTo>
                  <a:pt x="10780" y="8565"/>
                </a:lnTo>
                <a:lnTo>
                  <a:pt x="10634" y="8857"/>
                </a:lnTo>
                <a:lnTo>
                  <a:pt x="10439" y="9173"/>
                </a:lnTo>
                <a:lnTo>
                  <a:pt x="10220" y="9490"/>
                </a:lnTo>
                <a:lnTo>
                  <a:pt x="9977" y="9757"/>
                </a:lnTo>
                <a:lnTo>
                  <a:pt x="9733" y="10025"/>
                </a:lnTo>
                <a:lnTo>
                  <a:pt x="9441" y="10268"/>
                </a:lnTo>
                <a:lnTo>
                  <a:pt x="9149" y="10487"/>
                </a:lnTo>
                <a:lnTo>
                  <a:pt x="8857" y="10682"/>
                </a:lnTo>
                <a:lnTo>
                  <a:pt x="8541" y="10852"/>
                </a:lnTo>
                <a:lnTo>
                  <a:pt x="8200" y="10998"/>
                </a:lnTo>
                <a:lnTo>
                  <a:pt x="7860" y="11120"/>
                </a:lnTo>
                <a:lnTo>
                  <a:pt x="7519" y="11193"/>
                </a:lnTo>
                <a:lnTo>
                  <a:pt x="7154" y="11242"/>
                </a:lnTo>
                <a:lnTo>
                  <a:pt x="6789" y="11266"/>
                </a:lnTo>
                <a:lnTo>
                  <a:pt x="6424" y="11242"/>
                </a:lnTo>
                <a:lnTo>
                  <a:pt x="6059" y="11193"/>
                </a:lnTo>
                <a:lnTo>
                  <a:pt x="5670" y="11096"/>
                </a:lnTo>
                <a:lnTo>
                  <a:pt x="5353" y="10998"/>
                </a:lnTo>
                <a:lnTo>
                  <a:pt x="5037" y="10877"/>
                </a:lnTo>
                <a:lnTo>
                  <a:pt x="4721" y="10731"/>
                </a:lnTo>
                <a:lnTo>
                  <a:pt x="4404" y="10560"/>
                </a:lnTo>
                <a:lnTo>
                  <a:pt x="4112" y="10390"/>
                </a:lnTo>
                <a:lnTo>
                  <a:pt x="3820" y="10171"/>
                </a:lnTo>
                <a:lnTo>
                  <a:pt x="3553" y="9952"/>
                </a:lnTo>
                <a:lnTo>
                  <a:pt x="3285" y="9733"/>
                </a:lnTo>
                <a:lnTo>
                  <a:pt x="3042" y="9490"/>
                </a:lnTo>
                <a:lnTo>
                  <a:pt x="2823" y="9222"/>
                </a:lnTo>
                <a:lnTo>
                  <a:pt x="2628" y="8930"/>
                </a:lnTo>
                <a:lnTo>
                  <a:pt x="2434" y="8638"/>
                </a:lnTo>
                <a:lnTo>
                  <a:pt x="2288" y="8346"/>
                </a:lnTo>
                <a:lnTo>
                  <a:pt x="2142" y="8030"/>
                </a:lnTo>
                <a:lnTo>
                  <a:pt x="2044" y="7689"/>
                </a:lnTo>
                <a:lnTo>
                  <a:pt x="1971" y="7349"/>
                </a:lnTo>
                <a:lnTo>
                  <a:pt x="1947" y="7057"/>
                </a:lnTo>
                <a:lnTo>
                  <a:pt x="1923" y="6765"/>
                </a:lnTo>
                <a:lnTo>
                  <a:pt x="1923" y="6497"/>
                </a:lnTo>
                <a:lnTo>
                  <a:pt x="1947" y="6205"/>
                </a:lnTo>
                <a:lnTo>
                  <a:pt x="1996" y="5937"/>
                </a:lnTo>
                <a:lnTo>
                  <a:pt x="2044" y="5670"/>
                </a:lnTo>
                <a:lnTo>
                  <a:pt x="2142" y="5402"/>
                </a:lnTo>
                <a:lnTo>
                  <a:pt x="2239" y="5159"/>
                </a:lnTo>
                <a:lnTo>
                  <a:pt x="2336" y="4915"/>
                </a:lnTo>
                <a:lnTo>
                  <a:pt x="2482" y="4672"/>
                </a:lnTo>
                <a:lnTo>
                  <a:pt x="2628" y="4429"/>
                </a:lnTo>
                <a:lnTo>
                  <a:pt x="2774" y="4210"/>
                </a:lnTo>
                <a:lnTo>
                  <a:pt x="2944" y="3991"/>
                </a:lnTo>
                <a:lnTo>
                  <a:pt x="3139" y="3772"/>
                </a:lnTo>
                <a:lnTo>
                  <a:pt x="3528" y="3382"/>
                </a:lnTo>
                <a:lnTo>
                  <a:pt x="3966" y="3017"/>
                </a:lnTo>
                <a:lnTo>
                  <a:pt x="4404" y="2701"/>
                </a:lnTo>
                <a:lnTo>
                  <a:pt x="4891" y="2409"/>
                </a:lnTo>
                <a:lnTo>
                  <a:pt x="5134" y="2287"/>
                </a:lnTo>
                <a:lnTo>
                  <a:pt x="5378" y="2166"/>
                </a:lnTo>
                <a:lnTo>
                  <a:pt x="5645" y="2117"/>
                </a:lnTo>
                <a:lnTo>
                  <a:pt x="6035" y="2068"/>
                </a:lnTo>
                <a:lnTo>
                  <a:pt x="6716" y="1995"/>
                </a:lnTo>
                <a:lnTo>
                  <a:pt x="7300" y="1995"/>
                </a:lnTo>
                <a:lnTo>
                  <a:pt x="7324" y="1971"/>
                </a:lnTo>
                <a:close/>
                <a:moveTo>
                  <a:pt x="6935" y="1533"/>
                </a:moveTo>
                <a:lnTo>
                  <a:pt x="6497" y="1582"/>
                </a:lnTo>
                <a:lnTo>
                  <a:pt x="6083" y="1679"/>
                </a:lnTo>
                <a:lnTo>
                  <a:pt x="5864" y="1703"/>
                </a:lnTo>
                <a:lnTo>
                  <a:pt x="5621" y="1752"/>
                </a:lnTo>
                <a:lnTo>
                  <a:pt x="5353" y="1825"/>
                </a:lnTo>
                <a:lnTo>
                  <a:pt x="5110" y="1922"/>
                </a:lnTo>
                <a:lnTo>
                  <a:pt x="4842" y="2044"/>
                </a:lnTo>
                <a:lnTo>
                  <a:pt x="4599" y="2166"/>
                </a:lnTo>
                <a:lnTo>
                  <a:pt x="4112" y="2458"/>
                </a:lnTo>
                <a:lnTo>
                  <a:pt x="3650" y="2774"/>
                </a:lnTo>
                <a:lnTo>
                  <a:pt x="3212" y="3115"/>
                </a:lnTo>
                <a:lnTo>
                  <a:pt x="2823" y="3504"/>
                </a:lnTo>
                <a:lnTo>
                  <a:pt x="2458" y="3918"/>
                </a:lnTo>
                <a:lnTo>
                  <a:pt x="2312" y="4161"/>
                </a:lnTo>
                <a:lnTo>
                  <a:pt x="2166" y="4380"/>
                </a:lnTo>
                <a:lnTo>
                  <a:pt x="2020" y="4623"/>
                </a:lnTo>
                <a:lnTo>
                  <a:pt x="1923" y="4867"/>
                </a:lnTo>
                <a:lnTo>
                  <a:pt x="1801" y="5110"/>
                </a:lnTo>
                <a:lnTo>
                  <a:pt x="1728" y="5378"/>
                </a:lnTo>
                <a:lnTo>
                  <a:pt x="1631" y="5645"/>
                </a:lnTo>
                <a:lnTo>
                  <a:pt x="1582" y="5913"/>
                </a:lnTo>
                <a:lnTo>
                  <a:pt x="1533" y="6181"/>
                </a:lnTo>
                <a:lnTo>
                  <a:pt x="1509" y="6473"/>
                </a:lnTo>
                <a:lnTo>
                  <a:pt x="1509" y="6765"/>
                </a:lnTo>
                <a:lnTo>
                  <a:pt x="1509" y="7057"/>
                </a:lnTo>
                <a:lnTo>
                  <a:pt x="1558" y="7349"/>
                </a:lnTo>
                <a:lnTo>
                  <a:pt x="1606" y="7640"/>
                </a:lnTo>
                <a:lnTo>
                  <a:pt x="1679" y="7932"/>
                </a:lnTo>
                <a:lnTo>
                  <a:pt x="1752" y="8224"/>
                </a:lnTo>
                <a:lnTo>
                  <a:pt x="1874" y="8492"/>
                </a:lnTo>
                <a:lnTo>
                  <a:pt x="1996" y="8760"/>
                </a:lnTo>
                <a:lnTo>
                  <a:pt x="2142" y="9027"/>
                </a:lnTo>
                <a:lnTo>
                  <a:pt x="2312" y="9295"/>
                </a:lnTo>
                <a:lnTo>
                  <a:pt x="2507" y="9538"/>
                </a:lnTo>
                <a:lnTo>
                  <a:pt x="2726" y="9782"/>
                </a:lnTo>
                <a:lnTo>
                  <a:pt x="2944" y="10001"/>
                </a:lnTo>
                <a:lnTo>
                  <a:pt x="3188" y="10195"/>
                </a:lnTo>
                <a:lnTo>
                  <a:pt x="3699" y="10585"/>
                </a:lnTo>
                <a:lnTo>
                  <a:pt x="3991" y="10779"/>
                </a:lnTo>
                <a:lnTo>
                  <a:pt x="4283" y="10950"/>
                </a:lnTo>
                <a:lnTo>
                  <a:pt x="4599" y="11120"/>
                </a:lnTo>
                <a:lnTo>
                  <a:pt x="4915" y="11266"/>
                </a:lnTo>
                <a:lnTo>
                  <a:pt x="5232" y="11412"/>
                </a:lnTo>
                <a:lnTo>
                  <a:pt x="5572" y="11509"/>
                </a:lnTo>
                <a:lnTo>
                  <a:pt x="5889" y="11607"/>
                </a:lnTo>
                <a:lnTo>
                  <a:pt x="6254" y="11680"/>
                </a:lnTo>
                <a:lnTo>
                  <a:pt x="6594" y="11704"/>
                </a:lnTo>
                <a:lnTo>
                  <a:pt x="6959" y="11728"/>
                </a:lnTo>
                <a:lnTo>
                  <a:pt x="7300" y="11680"/>
                </a:lnTo>
                <a:lnTo>
                  <a:pt x="7641" y="11631"/>
                </a:lnTo>
                <a:lnTo>
                  <a:pt x="7981" y="11534"/>
                </a:lnTo>
                <a:lnTo>
                  <a:pt x="8322" y="11436"/>
                </a:lnTo>
                <a:lnTo>
                  <a:pt x="8638" y="11290"/>
                </a:lnTo>
                <a:lnTo>
                  <a:pt x="8955" y="11120"/>
                </a:lnTo>
                <a:lnTo>
                  <a:pt x="9344" y="10877"/>
                </a:lnTo>
                <a:lnTo>
                  <a:pt x="9733" y="10609"/>
                </a:lnTo>
                <a:lnTo>
                  <a:pt x="10074" y="10293"/>
                </a:lnTo>
                <a:lnTo>
                  <a:pt x="10390" y="9976"/>
                </a:lnTo>
                <a:lnTo>
                  <a:pt x="10658" y="9611"/>
                </a:lnTo>
                <a:lnTo>
                  <a:pt x="10925" y="9222"/>
                </a:lnTo>
                <a:lnTo>
                  <a:pt x="11144" y="8808"/>
                </a:lnTo>
                <a:lnTo>
                  <a:pt x="11339" y="8395"/>
                </a:lnTo>
                <a:lnTo>
                  <a:pt x="11509" y="7957"/>
                </a:lnTo>
                <a:lnTo>
                  <a:pt x="11631" y="7519"/>
                </a:lnTo>
                <a:lnTo>
                  <a:pt x="11704" y="7081"/>
                </a:lnTo>
                <a:lnTo>
                  <a:pt x="11753" y="6619"/>
                </a:lnTo>
                <a:lnTo>
                  <a:pt x="11753" y="6156"/>
                </a:lnTo>
                <a:lnTo>
                  <a:pt x="11728" y="5694"/>
                </a:lnTo>
                <a:lnTo>
                  <a:pt x="11655" y="5256"/>
                </a:lnTo>
                <a:lnTo>
                  <a:pt x="11534" y="4794"/>
                </a:lnTo>
                <a:lnTo>
                  <a:pt x="11363" y="4404"/>
                </a:lnTo>
                <a:lnTo>
                  <a:pt x="11169" y="4015"/>
                </a:lnTo>
                <a:lnTo>
                  <a:pt x="10950" y="3650"/>
                </a:lnTo>
                <a:lnTo>
                  <a:pt x="10682" y="3285"/>
                </a:lnTo>
                <a:lnTo>
                  <a:pt x="10390" y="2969"/>
                </a:lnTo>
                <a:lnTo>
                  <a:pt x="10074" y="2677"/>
                </a:lnTo>
                <a:lnTo>
                  <a:pt x="9733" y="2409"/>
                </a:lnTo>
                <a:lnTo>
                  <a:pt x="9393" y="2166"/>
                </a:lnTo>
                <a:lnTo>
                  <a:pt x="9003" y="1971"/>
                </a:lnTo>
                <a:lnTo>
                  <a:pt x="8614" y="1801"/>
                </a:lnTo>
                <a:lnTo>
                  <a:pt x="8200" y="1655"/>
                </a:lnTo>
                <a:lnTo>
                  <a:pt x="7787" y="1582"/>
                </a:lnTo>
                <a:lnTo>
                  <a:pt x="7349" y="1533"/>
                </a:lnTo>
                <a:close/>
                <a:moveTo>
                  <a:pt x="12118" y="11558"/>
                </a:moveTo>
                <a:lnTo>
                  <a:pt x="12142" y="11582"/>
                </a:lnTo>
                <a:lnTo>
                  <a:pt x="11972" y="11777"/>
                </a:lnTo>
                <a:lnTo>
                  <a:pt x="12093" y="11631"/>
                </a:lnTo>
                <a:lnTo>
                  <a:pt x="12118" y="11558"/>
                </a:lnTo>
                <a:close/>
                <a:moveTo>
                  <a:pt x="6789" y="584"/>
                </a:moveTo>
                <a:lnTo>
                  <a:pt x="7154" y="608"/>
                </a:lnTo>
                <a:lnTo>
                  <a:pt x="7519" y="657"/>
                </a:lnTo>
                <a:lnTo>
                  <a:pt x="7884" y="706"/>
                </a:lnTo>
                <a:lnTo>
                  <a:pt x="8225" y="803"/>
                </a:lnTo>
                <a:lnTo>
                  <a:pt x="8565" y="900"/>
                </a:lnTo>
                <a:lnTo>
                  <a:pt x="8906" y="1022"/>
                </a:lnTo>
                <a:lnTo>
                  <a:pt x="9247" y="1144"/>
                </a:lnTo>
                <a:lnTo>
                  <a:pt x="9563" y="1314"/>
                </a:lnTo>
                <a:lnTo>
                  <a:pt x="9879" y="1484"/>
                </a:lnTo>
                <a:lnTo>
                  <a:pt x="10171" y="1679"/>
                </a:lnTo>
                <a:lnTo>
                  <a:pt x="10439" y="1874"/>
                </a:lnTo>
                <a:lnTo>
                  <a:pt x="10707" y="2093"/>
                </a:lnTo>
                <a:lnTo>
                  <a:pt x="10950" y="2312"/>
                </a:lnTo>
                <a:lnTo>
                  <a:pt x="11193" y="2555"/>
                </a:lnTo>
                <a:lnTo>
                  <a:pt x="11485" y="2896"/>
                </a:lnTo>
                <a:lnTo>
                  <a:pt x="11753" y="3261"/>
                </a:lnTo>
                <a:lnTo>
                  <a:pt x="11996" y="3626"/>
                </a:lnTo>
                <a:lnTo>
                  <a:pt x="12191" y="4015"/>
                </a:lnTo>
                <a:lnTo>
                  <a:pt x="12361" y="4404"/>
                </a:lnTo>
                <a:lnTo>
                  <a:pt x="12507" y="4818"/>
                </a:lnTo>
                <a:lnTo>
                  <a:pt x="12629" y="5232"/>
                </a:lnTo>
                <a:lnTo>
                  <a:pt x="12702" y="5645"/>
                </a:lnTo>
                <a:lnTo>
                  <a:pt x="12750" y="6059"/>
                </a:lnTo>
                <a:lnTo>
                  <a:pt x="12775" y="6473"/>
                </a:lnTo>
                <a:lnTo>
                  <a:pt x="12775" y="6911"/>
                </a:lnTo>
                <a:lnTo>
                  <a:pt x="12726" y="7324"/>
                </a:lnTo>
                <a:lnTo>
                  <a:pt x="12653" y="7762"/>
                </a:lnTo>
                <a:lnTo>
                  <a:pt x="12556" y="8176"/>
                </a:lnTo>
                <a:lnTo>
                  <a:pt x="12434" y="8589"/>
                </a:lnTo>
                <a:lnTo>
                  <a:pt x="12264" y="9003"/>
                </a:lnTo>
                <a:lnTo>
                  <a:pt x="12045" y="9465"/>
                </a:lnTo>
                <a:lnTo>
                  <a:pt x="11801" y="9903"/>
                </a:lnTo>
                <a:lnTo>
                  <a:pt x="11534" y="10293"/>
                </a:lnTo>
                <a:lnTo>
                  <a:pt x="11217" y="10682"/>
                </a:lnTo>
                <a:lnTo>
                  <a:pt x="10901" y="11047"/>
                </a:lnTo>
                <a:lnTo>
                  <a:pt x="10536" y="11388"/>
                </a:lnTo>
                <a:lnTo>
                  <a:pt x="10171" y="11680"/>
                </a:lnTo>
                <a:lnTo>
                  <a:pt x="9782" y="11947"/>
                </a:lnTo>
                <a:lnTo>
                  <a:pt x="9368" y="12191"/>
                </a:lnTo>
                <a:lnTo>
                  <a:pt x="8930" y="12385"/>
                </a:lnTo>
                <a:lnTo>
                  <a:pt x="8468" y="12556"/>
                </a:lnTo>
                <a:lnTo>
                  <a:pt x="8006" y="12677"/>
                </a:lnTo>
                <a:lnTo>
                  <a:pt x="7543" y="12750"/>
                </a:lnTo>
                <a:lnTo>
                  <a:pt x="7032" y="12775"/>
                </a:lnTo>
                <a:lnTo>
                  <a:pt x="6546" y="12775"/>
                </a:lnTo>
                <a:lnTo>
                  <a:pt x="6035" y="12702"/>
                </a:lnTo>
                <a:lnTo>
                  <a:pt x="5597" y="12604"/>
                </a:lnTo>
                <a:lnTo>
                  <a:pt x="5159" y="12483"/>
                </a:lnTo>
                <a:lnTo>
                  <a:pt x="4721" y="12337"/>
                </a:lnTo>
                <a:lnTo>
                  <a:pt x="4307" y="12166"/>
                </a:lnTo>
                <a:lnTo>
                  <a:pt x="3893" y="11947"/>
                </a:lnTo>
                <a:lnTo>
                  <a:pt x="3504" y="11728"/>
                </a:lnTo>
                <a:lnTo>
                  <a:pt x="3115" y="11485"/>
                </a:lnTo>
                <a:lnTo>
                  <a:pt x="2774" y="11193"/>
                </a:lnTo>
                <a:lnTo>
                  <a:pt x="2434" y="10901"/>
                </a:lnTo>
                <a:lnTo>
                  <a:pt x="2117" y="10560"/>
                </a:lnTo>
                <a:lnTo>
                  <a:pt x="1825" y="10220"/>
                </a:lnTo>
                <a:lnTo>
                  <a:pt x="1558" y="9855"/>
                </a:lnTo>
                <a:lnTo>
                  <a:pt x="1314" y="9465"/>
                </a:lnTo>
                <a:lnTo>
                  <a:pt x="1095" y="9052"/>
                </a:lnTo>
                <a:lnTo>
                  <a:pt x="925" y="8638"/>
                </a:lnTo>
                <a:lnTo>
                  <a:pt x="779" y="8200"/>
                </a:lnTo>
                <a:lnTo>
                  <a:pt x="682" y="7811"/>
                </a:lnTo>
                <a:lnTo>
                  <a:pt x="609" y="7446"/>
                </a:lnTo>
                <a:lnTo>
                  <a:pt x="560" y="7081"/>
                </a:lnTo>
                <a:lnTo>
                  <a:pt x="560" y="6716"/>
                </a:lnTo>
                <a:lnTo>
                  <a:pt x="560" y="6351"/>
                </a:lnTo>
                <a:lnTo>
                  <a:pt x="584" y="5986"/>
                </a:lnTo>
                <a:lnTo>
                  <a:pt x="633" y="5645"/>
                </a:lnTo>
                <a:lnTo>
                  <a:pt x="706" y="5305"/>
                </a:lnTo>
                <a:lnTo>
                  <a:pt x="803" y="4964"/>
                </a:lnTo>
                <a:lnTo>
                  <a:pt x="925" y="4648"/>
                </a:lnTo>
                <a:lnTo>
                  <a:pt x="1047" y="4307"/>
                </a:lnTo>
                <a:lnTo>
                  <a:pt x="1217" y="3991"/>
                </a:lnTo>
                <a:lnTo>
                  <a:pt x="1387" y="3674"/>
                </a:lnTo>
                <a:lnTo>
                  <a:pt x="1606" y="3382"/>
                </a:lnTo>
                <a:lnTo>
                  <a:pt x="1825" y="3090"/>
                </a:lnTo>
                <a:lnTo>
                  <a:pt x="2069" y="2798"/>
                </a:lnTo>
                <a:lnTo>
                  <a:pt x="2361" y="2506"/>
                </a:lnTo>
                <a:lnTo>
                  <a:pt x="2726" y="2190"/>
                </a:lnTo>
                <a:lnTo>
                  <a:pt x="3163" y="1849"/>
                </a:lnTo>
                <a:lnTo>
                  <a:pt x="3674" y="1509"/>
                </a:lnTo>
                <a:lnTo>
                  <a:pt x="4210" y="1217"/>
                </a:lnTo>
                <a:lnTo>
                  <a:pt x="4502" y="1071"/>
                </a:lnTo>
                <a:lnTo>
                  <a:pt x="4794" y="949"/>
                </a:lnTo>
                <a:lnTo>
                  <a:pt x="5110" y="852"/>
                </a:lnTo>
                <a:lnTo>
                  <a:pt x="5402" y="754"/>
                </a:lnTo>
                <a:lnTo>
                  <a:pt x="5718" y="681"/>
                </a:lnTo>
                <a:lnTo>
                  <a:pt x="6035" y="633"/>
                </a:lnTo>
                <a:lnTo>
                  <a:pt x="6400" y="608"/>
                </a:lnTo>
                <a:lnTo>
                  <a:pt x="6789" y="584"/>
                </a:lnTo>
                <a:close/>
                <a:moveTo>
                  <a:pt x="11704" y="10998"/>
                </a:moveTo>
                <a:lnTo>
                  <a:pt x="11923" y="11315"/>
                </a:lnTo>
                <a:lnTo>
                  <a:pt x="11874" y="11339"/>
                </a:lnTo>
                <a:lnTo>
                  <a:pt x="11850" y="11363"/>
                </a:lnTo>
                <a:lnTo>
                  <a:pt x="11607" y="11607"/>
                </a:lnTo>
                <a:lnTo>
                  <a:pt x="11339" y="11826"/>
                </a:lnTo>
                <a:lnTo>
                  <a:pt x="11071" y="11996"/>
                </a:lnTo>
                <a:lnTo>
                  <a:pt x="10950" y="12093"/>
                </a:lnTo>
                <a:lnTo>
                  <a:pt x="10925" y="12166"/>
                </a:lnTo>
                <a:lnTo>
                  <a:pt x="10901" y="12239"/>
                </a:lnTo>
                <a:lnTo>
                  <a:pt x="10901" y="12264"/>
                </a:lnTo>
                <a:lnTo>
                  <a:pt x="10974" y="12288"/>
                </a:lnTo>
                <a:lnTo>
                  <a:pt x="11047" y="12288"/>
                </a:lnTo>
                <a:lnTo>
                  <a:pt x="11217" y="12264"/>
                </a:lnTo>
                <a:lnTo>
                  <a:pt x="11363" y="12191"/>
                </a:lnTo>
                <a:lnTo>
                  <a:pt x="11509" y="12093"/>
                </a:lnTo>
                <a:lnTo>
                  <a:pt x="11826" y="11899"/>
                </a:lnTo>
                <a:lnTo>
                  <a:pt x="11972" y="11777"/>
                </a:lnTo>
                <a:lnTo>
                  <a:pt x="11850" y="11899"/>
                </a:lnTo>
                <a:lnTo>
                  <a:pt x="11728" y="11996"/>
                </a:lnTo>
                <a:lnTo>
                  <a:pt x="11485" y="12191"/>
                </a:lnTo>
                <a:lnTo>
                  <a:pt x="11363" y="12288"/>
                </a:lnTo>
                <a:lnTo>
                  <a:pt x="11339" y="12361"/>
                </a:lnTo>
                <a:lnTo>
                  <a:pt x="11339" y="12434"/>
                </a:lnTo>
                <a:lnTo>
                  <a:pt x="11363" y="12483"/>
                </a:lnTo>
                <a:lnTo>
                  <a:pt x="11412" y="12531"/>
                </a:lnTo>
                <a:lnTo>
                  <a:pt x="11485" y="12556"/>
                </a:lnTo>
                <a:lnTo>
                  <a:pt x="11558" y="12531"/>
                </a:lnTo>
                <a:lnTo>
                  <a:pt x="11728" y="12483"/>
                </a:lnTo>
                <a:lnTo>
                  <a:pt x="11874" y="12385"/>
                </a:lnTo>
                <a:lnTo>
                  <a:pt x="12020" y="12288"/>
                </a:lnTo>
                <a:lnTo>
                  <a:pt x="12239" y="12118"/>
                </a:lnTo>
                <a:lnTo>
                  <a:pt x="12361" y="12020"/>
                </a:lnTo>
                <a:lnTo>
                  <a:pt x="12434" y="11899"/>
                </a:lnTo>
                <a:lnTo>
                  <a:pt x="12507" y="11947"/>
                </a:lnTo>
                <a:lnTo>
                  <a:pt x="12288" y="12142"/>
                </a:lnTo>
                <a:lnTo>
                  <a:pt x="12069" y="12337"/>
                </a:lnTo>
                <a:lnTo>
                  <a:pt x="11826" y="12556"/>
                </a:lnTo>
                <a:lnTo>
                  <a:pt x="11728" y="12677"/>
                </a:lnTo>
                <a:lnTo>
                  <a:pt x="11655" y="12823"/>
                </a:lnTo>
                <a:lnTo>
                  <a:pt x="11631" y="12896"/>
                </a:lnTo>
                <a:lnTo>
                  <a:pt x="11680" y="12969"/>
                </a:lnTo>
                <a:lnTo>
                  <a:pt x="11753" y="12994"/>
                </a:lnTo>
                <a:lnTo>
                  <a:pt x="11826" y="12994"/>
                </a:lnTo>
                <a:lnTo>
                  <a:pt x="11972" y="12945"/>
                </a:lnTo>
                <a:lnTo>
                  <a:pt x="12118" y="12848"/>
                </a:lnTo>
                <a:lnTo>
                  <a:pt x="12385" y="12629"/>
                </a:lnTo>
                <a:lnTo>
                  <a:pt x="12604" y="12458"/>
                </a:lnTo>
                <a:lnTo>
                  <a:pt x="12823" y="12264"/>
                </a:lnTo>
                <a:lnTo>
                  <a:pt x="12872" y="12312"/>
                </a:lnTo>
                <a:lnTo>
                  <a:pt x="12604" y="12702"/>
                </a:lnTo>
                <a:lnTo>
                  <a:pt x="12483" y="12848"/>
                </a:lnTo>
                <a:lnTo>
                  <a:pt x="12361" y="12969"/>
                </a:lnTo>
                <a:lnTo>
                  <a:pt x="12215" y="13067"/>
                </a:lnTo>
                <a:lnTo>
                  <a:pt x="12093" y="13213"/>
                </a:lnTo>
                <a:lnTo>
                  <a:pt x="12093" y="13261"/>
                </a:lnTo>
                <a:lnTo>
                  <a:pt x="12093" y="13310"/>
                </a:lnTo>
                <a:lnTo>
                  <a:pt x="12118" y="13334"/>
                </a:lnTo>
                <a:lnTo>
                  <a:pt x="12166" y="13359"/>
                </a:lnTo>
                <a:lnTo>
                  <a:pt x="12312" y="13359"/>
                </a:lnTo>
                <a:lnTo>
                  <a:pt x="12458" y="13334"/>
                </a:lnTo>
                <a:lnTo>
                  <a:pt x="12604" y="13261"/>
                </a:lnTo>
                <a:lnTo>
                  <a:pt x="12750" y="13140"/>
                </a:lnTo>
                <a:lnTo>
                  <a:pt x="12896" y="13042"/>
                </a:lnTo>
                <a:lnTo>
                  <a:pt x="12994" y="12896"/>
                </a:lnTo>
                <a:lnTo>
                  <a:pt x="13115" y="12750"/>
                </a:lnTo>
                <a:lnTo>
                  <a:pt x="13188" y="12604"/>
                </a:lnTo>
                <a:lnTo>
                  <a:pt x="13505" y="12872"/>
                </a:lnTo>
                <a:lnTo>
                  <a:pt x="13407" y="12945"/>
                </a:lnTo>
                <a:lnTo>
                  <a:pt x="13310" y="13018"/>
                </a:lnTo>
                <a:lnTo>
                  <a:pt x="13115" y="13213"/>
                </a:lnTo>
                <a:lnTo>
                  <a:pt x="12896" y="13359"/>
                </a:lnTo>
                <a:lnTo>
                  <a:pt x="12677" y="13529"/>
                </a:lnTo>
                <a:lnTo>
                  <a:pt x="12653" y="13553"/>
                </a:lnTo>
                <a:lnTo>
                  <a:pt x="12629" y="13602"/>
                </a:lnTo>
                <a:lnTo>
                  <a:pt x="12653" y="13651"/>
                </a:lnTo>
                <a:lnTo>
                  <a:pt x="12677" y="13699"/>
                </a:lnTo>
                <a:lnTo>
                  <a:pt x="12750" y="13724"/>
                </a:lnTo>
                <a:lnTo>
                  <a:pt x="12848" y="13748"/>
                </a:lnTo>
                <a:lnTo>
                  <a:pt x="12921" y="13748"/>
                </a:lnTo>
                <a:lnTo>
                  <a:pt x="12994" y="13724"/>
                </a:lnTo>
                <a:lnTo>
                  <a:pt x="13140" y="13651"/>
                </a:lnTo>
                <a:lnTo>
                  <a:pt x="13286" y="13578"/>
                </a:lnTo>
                <a:lnTo>
                  <a:pt x="13407" y="13480"/>
                </a:lnTo>
                <a:lnTo>
                  <a:pt x="13553" y="13383"/>
                </a:lnTo>
                <a:lnTo>
                  <a:pt x="13675" y="13237"/>
                </a:lnTo>
                <a:lnTo>
                  <a:pt x="13724" y="13164"/>
                </a:lnTo>
                <a:lnTo>
                  <a:pt x="13748" y="13091"/>
                </a:lnTo>
                <a:lnTo>
                  <a:pt x="13943" y="13286"/>
                </a:lnTo>
                <a:lnTo>
                  <a:pt x="13918" y="13286"/>
                </a:lnTo>
                <a:lnTo>
                  <a:pt x="13772" y="13383"/>
                </a:lnTo>
                <a:lnTo>
                  <a:pt x="13675" y="13505"/>
                </a:lnTo>
                <a:lnTo>
                  <a:pt x="13456" y="13748"/>
                </a:lnTo>
                <a:lnTo>
                  <a:pt x="13237" y="13967"/>
                </a:lnTo>
                <a:lnTo>
                  <a:pt x="13140" y="14064"/>
                </a:lnTo>
                <a:lnTo>
                  <a:pt x="13067" y="14210"/>
                </a:lnTo>
                <a:lnTo>
                  <a:pt x="13042" y="14235"/>
                </a:lnTo>
                <a:lnTo>
                  <a:pt x="13067" y="14259"/>
                </a:lnTo>
                <a:lnTo>
                  <a:pt x="13067" y="14308"/>
                </a:lnTo>
                <a:lnTo>
                  <a:pt x="13115" y="14308"/>
                </a:lnTo>
                <a:lnTo>
                  <a:pt x="13261" y="14259"/>
                </a:lnTo>
                <a:lnTo>
                  <a:pt x="13407" y="14210"/>
                </a:lnTo>
                <a:lnTo>
                  <a:pt x="13651" y="14040"/>
                </a:lnTo>
                <a:lnTo>
                  <a:pt x="13797" y="13918"/>
                </a:lnTo>
                <a:lnTo>
                  <a:pt x="13943" y="13797"/>
                </a:lnTo>
                <a:lnTo>
                  <a:pt x="14064" y="13626"/>
                </a:lnTo>
                <a:lnTo>
                  <a:pt x="14137" y="13480"/>
                </a:lnTo>
                <a:lnTo>
                  <a:pt x="14332" y="13675"/>
                </a:lnTo>
                <a:lnTo>
                  <a:pt x="14186" y="13918"/>
                </a:lnTo>
                <a:lnTo>
                  <a:pt x="14089" y="14040"/>
                </a:lnTo>
                <a:lnTo>
                  <a:pt x="13991" y="14137"/>
                </a:lnTo>
                <a:lnTo>
                  <a:pt x="13870" y="14235"/>
                </a:lnTo>
                <a:lnTo>
                  <a:pt x="13748" y="14308"/>
                </a:lnTo>
                <a:lnTo>
                  <a:pt x="13626" y="14381"/>
                </a:lnTo>
                <a:lnTo>
                  <a:pt x="13505" y="14454"/>
                </a:lnTo>
                <a:lnTo>
                  <a:pt x="13505" y="14502"/>
                </a:lnTo>
                <a:lnTo>
                  <a:pt x="13480" y="14527"/>
                </a:lnTo>
                <a:lnTo>
                  <a:pt x="13505" y="14600"/>
                </a:lnTo>
                <a:lnTo>
                  <a:pt x="13602" y="14648"/>
                </a:lnTo>
                <a:lnTo>
                  <a:pt x="13675" y="14673"/>
                </a:lnTo>
                <a:lnTo>
                  <a:pt x="13772" y="14673"/>
                </a:lnTo>
                <a:lnTo>
                  <a:pt x="13894" y="14648"/>
                </a:lnTo>
                <a:lnTo>
                  <a:pt x="14089" y="14551"/>
                </a:lnTo>
                <a:lnTo>
                  <a:pt x="14235" y="14454"/>
                </a:lnTo>
                <a:lnTo>
                  <a:pt x="14356" y="14356"/>
                </a:lnTo>
                <a:lnTo>
                  <a:pt x="14454" y="14235"/>
                </a:lnTo>
                <a:lnTo>
                  <a:pt x="14575" y="14113"/>
                </a:lnTo>
                <a:lnTo>
                  <a:pt x="14648" y="13967"/>
                </a:lnTo>
                <a:lnTo>
                  <a:pt x="14867" y="14210"/>
                </a:lnTo>
                <a:lnTo>
                  <a:pt x="14843" y="14210"/>
                </a:lnTo>
                <a:lnTo>
                  <a:pt x="14721" y="14259"/>
                </a:lnTo>
                <a:lnTo>
                  <a:pt x="14624" y="14332"/>
                </a:lnTo>
                <a:lnTo>
                  <a:pt x="14454" y="14527"/>
                </a:lnTo>
                <a:lnTo>
                  <a:pt x="14235" y="14746"/>
                </a:lnTo>
                <a:lnTo>
                  <a:pt x="14113" y="14867"/>
                </a:lnTo>
                <a:lnTo>
                  <a:pt x="13991" y="14940"/>
                </a:lnTo>
                <a:lnTo>
                  <a:pt x="13967" y="14989"/>
                </a:lnTo>
                <a:lnTo>
                  <a:pt x="13967" y="15038"/>
                </a:lnTo>
                <a:lnTo>
                  <a:pt x="14016" y="15086"/>
                </a:lnTo>
                <a:lnTo>
                  <a:pt x="14064" y="15086"/>
                </a:lnTo>
                <a:lnTo>
                  <a:pt x="14356" y="15013"/>
                </a:lnTo>
                <a:lnTo>
                  <a:pt x="14478" y="14940"/>
                </a:lnTo>
                <a:lnTo>
                  <a:pt x="14624" y="14867"/>
                </a:lnTo>
                <a:lnTo>
                  <a:pt x="14867" y="14648"/>
                </a:lnTo>
                <a:lnTo>
                  <a:pt x="14965" y="14527"/>
                </a:lnTo>
                <a:lnTo>
                  <a:pt x="15038" y="14405"/>
                </a:lnTo>
                <a:lnTo>
                  <a:pt x="15038" y="14381"/>
                </a:lnTo>
                <a:lnTo>
                  <a:pt x="15330" y="14673"/>
                </a:lnTo>
                <a:lnTo>
                  <a:pt x="15111" y="14867"/>
                </a:lnTo>
                <a:lnTo>
                  <a:pt x="14892" y="15062"/>
                </a:lnTo>
                <a:lnTo>
                  <a:pt x="14648" y="15232"/>
                </a:lnTo>
                <a:lnTo>
                  <a:pt x="14527" y="15330"/>
                </a:lnTo>
                <a:lnTo>
                  <a:pt x="14429" y="15427"/>
                </a:lnTo>
                <a:lnTo>
                  <a:pt x="14405" y="15451"/>
                </a:lnTo>
                <a:lnTo>
                  <a:pt x="14405" y="15500"/>
                </a:lnTo>
                <a:lnTo>
                  <a:pt x="14429" y="15524"/>
                </a:lnTo>
                <a:lnTo>
                  <a:pt x="14454" y="15549"/>
                </a:lnTo>
                <a:lnTo>
                  <a:pt x="14624" y="15573"/>
                </a:lnTo>
                <a:lnTo>
                  <a:pt x="14770" y="15549"/>
                </a:lnTo>
                <a:lnTo>
                  <a:pt x="14940" y="15476"/>
                </a:lnTo>
                <a:lnTo>
                  <a:pt x="15086" y="15378"/>
                </a:lnTo>
                <a:lnTo>
                  <a:pt x="15232" y="15281"/>
                </a:lnTo>
                <a:lnTo>
                  <a:pt x="15354" y="15159"/>
                </a:lnTo>
                <a:lnTo>
                  <a:pt x="15573" y="14916"/>
                </a:lnTo>
                <a:lnTo>
                  <a:pt x="15743" y="15111"/>
                </a:lnTo>
                <a:lnTo>
                  <a:pt x="15476" y="15378"/>
                </a:lnTo>
                <a:lnTo>
                  <a:pt x="15330" y="15476"/>
                </a:lnTo>
                <a:lnTo>
                  <a:pt x="15184" y="15573"/>
                </a:lnTo>
                <a:lnTo>
                  <a:pt x="15038" y="15670"/>
                </a:lnTo>
                <a:lnTo>
                  <a:pt x="14892" y="15792"/>
                </a:lnTo>
                <a:lnTo>
                  <a:pt x="14843" y="15840"/>
                </a:lnTo>
                <a:lnTo>
                  <a:pt x="14867" y="15913"/>
                </a:lnTo>
                <a:lnTo>
                  <a:pt x="14892" y="15986"/>
                </a:lnTo>
                <a:lnTo>
                  <a:pt x="14940" y="16011"/>
                </a:lnTo>
                <a:lnTo>
                  <a:pt x="15038" y="16035"/>
                </a:lnTo>
                <a:lnTo>
                  <a:pt x="15159" y="16011"/>
                </a:lnTo>
                <a:lnTo>
                  <a:pt x="15354" y="15962"/>
                </a:lnTo>
                <a:lnTo>
                  <a:pt x="15524" y="15865"/>
                </a:lnTo>
                <a:lnTo>
                  <a:pt x="15695" y="15767"/>
                </a:lnTo>
                <a:lnTo>
                  <a:pt x="15889" y="15597"/>
                </a:lnTo>
                <a:lnTo>
                  <a:pt x="16060" y="15427"/>
                </a:lnTo>
                <a:lnTo>
                  <a:pt x="16352" y="15694"/>
                </a:lnTo>
                <a:lnTo>
                  <a:pt x="16181" y="15865"/>
                </a:lnTo>
                <a:lnTo>
                  <a:pt x="16011" y="16011"/>
                </a:lnTo>
                <a:lnTo>
                  <a:pt x="15743" y="16157"/>
                </a:lnTo>
                <a:lnTo>
                  <a:pt x="15500" y="16303"/>
                </a:lnTo>
                <a:lnTo>
                  <a:pt x="15451" y="16327"/>
                </a:lnTo>
                <a:lnTo>
                  <a:pt x="15451" y="16376"/>
                </a:lnTo>
                <a:lnTo>
                  <a:pt x="15476" y="16400"/>
                </a:lnTo>
                <a:lnTo>
                  <a:pt x="15524" y="16424"/>
                </a:lnTo>
                <a:lnTo>
                  <a:pt x="15719" y="16424"/>
                </a:lnTo>
                <a:lnTo>
                  <a:pt x="15889" y="16449"/>
                </a:lnTo>
                <a:lnTo>
                  <a:pt x="16084" y="16400"/>
                </a:lnTo>
                <a:lnTo>
                  <a:pt x="16254" y="16351"/>
                </a:lnTo>
                <a:lnTo>
                  <a:pt x="16400" y="16254"/>
                </a:lnTo>
                <a:lnTo>
                  <a:pt x="16522" y="16157"/>
                </a:lnTo>
                <a:lnTo>
                  <a:pt x="16498" y="16254"/>
                </a:lnTo>
                <a:lnTo>
                  <a:pt x="16400" y="16376"/>
                </a:lnTo>
                <a:lnTo>
                  <a:pt x="16279" y="16473"/>
                </a:lnTo>
                <a:lnTo>
                  <a:pt x="16133" y="16546"/>
                </a:lnTo>
                <a:lnTo>
                  <a:pt x="15987" y="16619"/>
                </a:lnTo>
                <a:lnTo>
                  <a:pt x="15768" y="16668"/>
                </a:lnTo>
                <a:lnTo>
                  <a:pt x="15451" y="16765"/>
                </a:lnTo>
                <a:lnTo>
                  <a:pt x="15427" y="16692"/>
                </a:lnTo>
                <a:lnTo>
                  <a:pt x="15354" y="16643"/>
                </a:lnTo>
                <a:lnTo>
                  <a:pt x="15208" y="16546"/>
                </a:lnTo>
                <a:lnTo>
                  <a:pt x="15062" y="16400"/>
                </a:lnTo>
                <a:lnTo>
                  <a:pt x="14770" y="16132"/>
                </a:lnTo>
                <a:lnTo>
                  <a:pt x="14016" y="15524"/>
                </a:lnTo>
                <a:lnTo>
                  <a:pt x="13626" y="15159"/>
                </a:lnTo>
                <a:lnTo>
                  <a:pt x="13261" y="14770"/>
                </a:lnTo>
                <a:lnTo>
                  <a:pt x="12556" y="14016"/>
                </a:lnTo>
                <a:lnTo>
                  <a:pt x="12312" y="13772"/>
                </a:lnTo>
                <a:lnTo>
                  <a:pt x="12045" y="13553"/>
                </a:lnTo>
                <a:lnTo>
                  <a:pt x="11485" y="13140"/>
                </a:lnTo>
                <a:lnTo>
                  <a:pt x="11217" y="12921"/>
                </a:lnTo>
                <a:lnTo>
                  <a:pt x="10950" y="12677"/>
                </a:lnTo>
                <a:lnTo>
                  <a:pt x="10707" y="12434"/>
                </a:lnTo>
                <a:lnTo>
                  <a:pt x="10512" y="12166"/>
                </a:lnTo>
                <a:lnTo>
                  <a:pt x="10828" y="11899"/>
                </a:lnTo>
                <a:lnTo>
                  <a:pt x="11144" y="11607"/>
                </a:lnTo>
                <a:lnTo>
                  <a:pt x="11436" y="11315"/>
                </a:lnTo>
                <a:lnTo>
                  <a:pt x="11704" y="10998"/>
                </a:lnTo>
                <a:close/>
                <a:moveTo>
                  <a:pt x="6400" y="0"/>
                </a:moveTo>
                <a:lnTo>
                  <a:pt x="5791" y="73"/>
                </a:lnTo>
                <a:lnTo>
                  <a:pt x="5183" y="170"/>
                </a:lnTo>
                <a:lnTo>
                  <a:pt x="4891" y="243"/>
                </a:lnTo>
                <a:lnTo>
                  <a:pt x="4599" y="341"/>
                </a:lnTo>
                <a:lnTo>
                  <a:pt x="4258" y="462"/>
                </a:lnTo>
                <a:lnTo>
                  <a:pt x="3918" y="633"/>
                </a:lnTo>
                <a:lnTo>
                  <a:pt x="3601" y="827"/>
                </a:lnTo>
                <a:lnTo>
                  <a:pt x="3285" y="1022"/>
                </a:lnTo>
                <a:lnTo>
                  <a:pt x="2969" y="1241"/>
                </a:lnTo>
                <a:lnTo>
                  <a:pt x="2677" y="1484"/>
                </a:lnTo>
                <a:lnTo>
                  <a:pt x="2117" y="1971"/>
                </a:lnTo>
                <a:lnTo>
                  <a:pt x="1850" y="2239"/>
                </a:lnTo>
                <a:lnTo>
                  <a:pt x="1606" y="2506"/>
                </a:lnTo>
                <a:lnTo>
                  <a:pt x="1363" y="2798"/>
                </a:lnTo>
                <a:lnTo>
                  <a:pt x="1168" y="3066"/>
                </a:lnTo>
                <a:lnTo>
                  <a:pt x="949" y="3382"/>
                </a:lnTo>
                <a:lnTo>
                  <a:pt x="779" y="3699"/>
                </a:lnTo>
                <a:lnTo>
                  <a:pt x="609" y="4015"/>
                </a:lnTo>
                <a:lnTo>
                  <a:pt x="463" y="4331"/>
                </a:lnTo>
                <a:lnTo>
                  <a:pt x="341" y="4672"/>
                </a:lnTo>
                <a:lnTo>
                  <a:pt x="244" y="5013"/>
                </a:lnTo>
                <a:lnTo>
                  <a:pt x="146" y="5353"/>
                </a:lnTo>
                <a:lnTo>
                  <a:pt x="73" y="5718"/>
                </a:lnTo>
                <a:lnTo>
                  <a:pt x="25" y="6083"/>
                </a:lnTo>
                <a:lnTo>
                  <a:pt x="0" y="6448"/>
                </a:lnTo>
                <a:lnTo>
                  <a:pt x="0" y="6813"/>
                </a:lnTo>
                <a:lnTo>
                  <a:pt x="0" y="7203"/>
                </a:lnTo>
                <a:lnTo>
                  <a:pt x="25" y="7592"/>
                </a:lnTo>
                <a:lnTo>
                  <a:pt x="98" y="7957"/>
                </a:lnTo>
                <a:lnTo>
                  <a:pt x="171" y="8346"/>
                </a:lnTo>
                <a:lnTo>
                  <a:pt x="268" y="8711"/>
                </a:lnTo>
                <a:lnTo>
                  <a:pt x="390" y="9076"/>
                </a:lnTo>
                <a:lnTo>
                  <a:pt x="560" y="9441"/>
                </a:lnTo>
                <a:lnTo>
                  <a:pt x="730" y="9782"/>
                </a:lnTo>
                <a:lnTo>
                  <a:pt x="925" y="10122"/>
                </a:lnTo>
                <a:lnTo>
                  <a:pt x="1168" y="10463"/>
                </a:lnTo>
                <a:lnTo>
                  <a:pt x="1436" y="10804"/>
                </a:lnTo>
                <a:lnTo>
                  <a:pt x="1704" y="11096"/>
                </a:lnTo>
                <a:lnTo>
                  <a:pt x="1996" y="11363"/>
                </a:lnTo>
                <a:lnTo>
                  <a:pt x="2312" y="11631"/>
                </a:lnTo>
                <a:lnTo>
                  <a:pt x="2628" y="11874"/>
                </a:lnTo>
                <a:lnTo>
                  <a:pt x="2969" y="12093"/>
                </a:lnTo>
                <a:lnTo>
                  <a:pt x="3334" y="12312"/>
                </a:lnTo>
                <a:lnTo>
                  <a:pt x="3747" y="12531"/>
                </a:lnTo>
                <a:lnTo>
                  <a:pt x="4161" y="12726"/>
                </a:lnTo>
                <a:lnTo>
                  <a:pt x="4599" y="12896"/>
                </a:lnTo>
                <a:lnTo>
                  <a:pt x="5037" y="13042"/>
                </a:lnTo>
                <a:lnTo>
                  <a:pt x="5499" y="13164"/>
                </a:lnTo>
                <a:lnTo>
                  <a:pt x="5937" y="13261"/>
                </a:lnTo>
                <a:lnTo>
                  <a:pt x="6400" y="13334"/>
                </a:lnTo>
                <a:lnTo>
                  <a:pt x="6862" y="13383"/>
                </a:lnTo>
                <a:lnTo>
                  <a:pt x="7324" y="13383"/>
                </a:lnTo>
                <a:lnTo>
                  <a:pt x="7787" y="13334"/>
                </a:lnTo>
                <a:lnTo>
                  <a:pt x="8225" y="13261"/>
                </a:lnTo>
                <a:lnTo>
                  <a:pt x="8638" y="13140"/>
                </a:lnTo>
                <a:lnTo>
                  <a:pt x="9076" y="12994"/>
                </a:lnTo>
                <a:lnTo>
                  <a:pt x="9466" y="12799"/>
                </a:lnTo>
                <a:lnTo>
                  <a:pt x="9879" y="12580"/>
                </a:lnTo>
                <a:lnTo>
                  <a:pt x="10269" y="12337"/>
                </a:lnTo>
                <a:lnTo>
                  <a:pt x="10293" y="12458"/>
                </a:lnTo>
                <a:lnTo>
                  <a:pt x="10317" y="12580"/>
                </a:lnTo>
                <a:lnTo>
                  <a:pt x="10390" y="12677"/>
                </a:lnTo>
                <a:lnTo>
                  <a:pt x="10463" y="12775"/>
                </a:lnTo>
                <a:lnTo>
                  <a:pt x="10658" y="12969"/>
                </a:lnTo>
                <a:lnTo>
                  <a:pt x="10828" y="13140"/>
                </a:lnTo>
                <a:lnTo>
                  <a:pt x="11120" y="13383"/>
                </a:lnTo>
                <a:lnTo>
                  <a:pt x="11412" y="13602"/>
                </a:lnTo>
                <a:lnTo>
                  <a:pt x="11704" y="13845"/>
                </a:lnTo>
                <a:lnTo>
                  <a:pt x="11972" y="14089"/>
                </a:lnTo>
                <a:lnTo>
                  <a:pt x="12385" y="14502"/>
                </a:lnTo>
                <a:lnTo>
                  <a:pt x="12775" y="14916"/>
                </a:lnTo>
                <a:lnTo>
                  <a:pt x="13164" y="15330"/>
                </a:lnTo>
                <a:lnTo>
                  <a:pt x="13553" y="15743"/>
                </a:lnTo>
                <a:lnTo>
                  <a:pt x="13772" y="15938"/>
                </a:lnTo>
                <a:lnTo>
                  <a:pt x="13991" y="16132"/>
                </a:lnTo>
                <a:lnTo>
                  <a:pt x="14429" y="16473"/>
                </a:lnTo>
                <a:lnTo>
                  <a:pt x="14770" y="16789"/>
                </a:lnTo>
                <a:lnTo>
                  <a:pt x="14916" y="16935"/>
                </a:lnTo>
                <a:lnTo>
                  <a:pt x="15111" y="17081"/>
                </a:lnTo>
                <a:lnTo>
                  <a:pt x="15184" y="17106"/>
                </a:lnTo>
                <a:lnTo>
                  <a:pt x="15232" y="17154"/>
                </a:lnTo>
                <a:lnTo>
                  <a:pt x="15305" y="17179"/>
                </a:lnTo>
                <a:lnTo>
                  <a:pt x="15451" y="17227"/>
                </a:lnTo>
                <a:lnTo>
                  <a:pt x="15646" y="17203"/>
                </a:lnTo>
                <a:lnTo>
                  <a:pt x="15841" y="17179"/>
                </a:lnTo>
                <a:lnTo>
                  <a:pt x="16035" y="17106"/>
                </a:lnTo>
                <a:lnTo>
                  <a:pt x="16230" y="17033"/>
                </a:lnTo>
                <a:lnTo>
                  <a:pt x="16498" y="16911"/>
                </a:lnTo>
                <a:lnTo>
                  <a:pt x="16644" y="16814"/>
                </a:lnTo>
                <a:lnTo>
                  <a:pt x="16790" y="16668"/>
                </a:lnTo>
                <a:lnTo>
                  <a:pt x="16911" y="16497"/>
                </a:lnTo>
                <a:lnTo>
                  <a:pt x="17009" y="16327"/>
                </a:lnTo>
                <a:lnTo>
                  <a:pt x="17057" y="16132"/>
                </a:lnTo>
                <a:lnTo>
                  <a:pt x="17082" y="15938"/>
                </a:lnTo>
                <a:lnTo>
                  <a:pt x="17057" y="15840"/>
                </a:lnTo>
                <a:lnTo>
                  <a:pt x="17033" y="15767"/>
                </a:lnTo>
                <a:lnTo>
                  <a:pt x="17009" y="15670"/>
                </a:lnTo>
                <a:lnTo>
                  <a:pt x="16936" y="15597"/>
                </a:lnTo>
                <a:lnTo>
                  <a:pt x="16887" y="15549"/>
                </a:lnTo>
                <a:lnTo>
                  <a:pt x="15500" y="14137"/>
                </a:lnTo>
                <a:lnTo>
                  <a:pt x="14819" y="13432"/>
                </a:lnTo>
                <a:lnTo>
                  <a:pt x="14089" y="12750"/>
                </a:lnTo>
                <a:lnTo>
                  <a:pt x="13772" y="12458"/>
                </a:lnTo>
                <a:lnTo>
                  <a:pt x="13432" y="12166"/>
                </a:lnTo>
                <a:lnTo>
                  <a:pt x="13091" y="11899"/>
                </a:lnTo>
                <a:lnTo>
                  <a:pt x="12775" y="11582"/>
                </a:lnTo>
                <a:lnTo>
                  <a:pt x="12580" y="11363"/>
                </a:lnTo>
                <a:lnTo>
                  <a:pt x="12385" y="11120"/>
                </a:lnTo>
                <a:lnTo>
                  <a:pt x="12166" y="10901"/>
                </a:lnTo>
                <a:lnTo>
                  <a:pt x="12045" y="10804"/>
                </a:lnTo>
                <a:lnTo>
                  <a:pt x="11923" y="10706"/>
                </a:lnTo>
                <a:lnTo>
                  <a:pt x="12191" y="10317"/>
                </a:lnTo>
                <a:lnTo>
                  <a:pt x="12434" y="9928"/>
                </a:lnTo>
                <a:lnTo>
                  <a:pt x="12629" y="9490"/>
                </a:lnTo>
                <a:lnTo>
                  <a:pt x="12823" y="9076"/>
                </a:lnTo>
                <a:lnTo>
                  <a:pt x="12969" y="8614"/>
                </a:lnTo>
                <a:lnTo>
                  <a:pt x="13091" y="8176"/>
                </a:lnTo>
                <a:lnTo>
                  <a:pt x="13188" y="7713"/>
                </a:lnTo>
                <a:lnTo>
                  <a:pt x="13261" y="7251"/>
                </a:lnTo>
                <a:lnTo>
                  <a:pt x="13310" y="6765"/>
                </a:lnTo>
                <a:lnTo>
                  <a:pt x="13310" y="6302"/>
                </a:lnTo>
                <a:lnTo>
                  <a:pt x="13286" y="5840"/>
                </a:lnTo>
                <a:lnTo>
                  <a:pt x="13237" y="5378"/>
                </a:lnTo>
                <a:lnTo>
                  <a:pt x="13164" y="4891"/>
                </a:lnTo>
                <a:lnTo>
                  <a:pt x="13042" y="4453"/>
                </a:lnTo>
                <a:lnTo>
                  <a:pt x="12896" y="3991"/>
                </a:lnTo>
                <a:lnTo>
                  <a:pt x="12702" y="3553"/>
                </a:lnTo>
                <a:lnTo>
                  <a:pt x="12580" y="3285"/>
                </a:lnTo>
                <a:lnTo>
                  <a:pt x="12434" y="3042"/>
                </a:lnTo>
                <a:lnTo>
                  <a:pt x="12288" y="2798"/>
                </a:lnTo>
                <a:lnTo>
                  <a:pt x="12118" y="2579"/>
                </a:lnTo>
                <a:lnTo>
                  <a:pt x="11753" y="2141"/>
                </a:lnTo>
                <a:lnTo>
                  <a:pt x="11339" y="1728"/>
                </a:lnTo>
                <a:lnTo>
                  <a:pt x="10901" y="1363"/>
                </a:lnTo>
                <a:lnTo>
                  <a:pt x="10415" y="1046"/>
                </a:lnTo>
                <a:lnTo>
                  <a:pt x="9904" y="754"/>
                </a:lnTo>
                <a:lnTo>
                  <a:pt x="9368" y="511"/>
                </a:lnTo>
                <a:lnTo>
                  <a:pt x="8784" y="316"/>
                </a:lnTo>
                <a:lnTo>
                  <a:pt x="8225" y="170"/>
                </a:lnTo>
                <a:lnTo>
                  <a:pt x="7616" y="73"/>
                </a:lnTo>
                <a:lnTo>
                  <a:pt x="700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683;p46">
            <a:extLst>
              <a:ext uri="{FF2B5EF4-FFF2-40B4-BE49-F238E27FC236}">
                <a16:creationId xmlns:a16="http://schemas.microsoft.com/office/drawing/2014/main" id="{11B13B4B-E772-4637-806F-D6C3DF5EBDDF}"/>
              </a:ext>
            </a:extLst>
          </p:cNvPr>
          <p:cNvSpPr/>
          <p:nvPr/>
        </p:nvSpPr>
        <p:spPr>
          <a:xfrm>
            <a:off x="5872191" y="228992"/>
            <a:ext cx="329811" cy="332630"/>
          </a:xfrm>
          <a:custGeom>
            <a:avLst/>
            <a:gdLst/>
            <a:ahLst/>
            <a:cxnLst/>
            <a:rect l="l" t="t" r="r" b="b"/>
            <a:pathLst>
              <a:path w="17082" h="17228" extrusionOk="0">
                <a:moveTo>
                  <a:pt x="6497" y="2993"/>
                </a:moveTo>
                <a:lnTo>
                  <a:pt x="6400" y="3042"/>
                </a:lnTo>
                <a:lnTo>
                  <a:pt x="6302" y="3090"/>
                </a:lnTo>
                <a:lnTo>
                  <a:pt x="6229" y="3212"/>
                </a:lnTo>
                <a:lnTo>
                  <a:pt x="6229" y="3285"/>
                </a:lnTo>
                <a:lnTo>
                  <a:pt x="6254" y="3334"/>
                </a:lnTo>
                <a:lnTo>
                  <a:pt x="6278" y="3407"/>
                </a:lnTo>
                <a:lnTo>
                  <a:pt x="6351" y="3455"/>
                </a:lnTo>
                <a:lnTo>
                  <a:pt x="6400" y="3480"/>
                </a:lnTo>
                <a:lnTo>
                  <a:pt x="6643" y="3480"/>
                </a:lnTo>
                <a:lnTo>
                  <a:pt x="6692" y="3504"/>
                </a:lnTo>
                <a:lnTo>
                  <a:pt x="6911" y="3504"/>
                </a:lnTo>
                <a:lnTo>
                  <a:pt x="6959" y="3480"/>
                </a:lnTo>
                <a:lnTo>
                  <a:pt x="7008" y="3455"/>
                </a:lnTo>
                <a:lnTo>
                  <a:pt x="7057" y="3407"/>
                </a:lnTo>
                <a:lnTo>
                  <a:pt x="7057" y="3334"/>
                </a:lnTo>
                <a:lnTo>
                  <a:pt x="7057" y="3212"/>
                </a:lnTo>
                <a:lnTo>
                  <a:pt x="7032" y="3163"/>
                </a:lnTo>
                <a:lnTo>
                  <a:pt x="7008" y="3115"/>
                </a:lnTo>
                <a:lnTo>
                  <a:pt x="6935" y="3042"/>
                </a:lnTo>
                <a:lnTo>
                  <a:pt x="6838" y="3017"/>
                </a:lnTo>
                <a:lnTo>
                  <a:pt x="6716" y="2993"/>
                </a:lnTo>
                <a:close/>
                <a:moveTo>
                  <a:pt x="5743" y="3236"/>
                </a:moveTo>
                <a:lnTo>
                  <a:pt x="5670" y="3261"/>
                </a:lnTo>
                <a:lnTo>
                  <a:pt x="5402" y="3358"/>
                </a:lnTo>
                <a:lnTo>
                  <a:pt x="5134" y="3480"/>
                </a:lnTo>
                <a:lnTo>
                  <a:pt x="4891" y="3601"/>
                </a:lnTo>
                <a:lnTo>
                  <a:pt x="4672" y="3747"/>
                </a:lnTo>
                <a:lnTo>
                  <a:pt x="4453" y="3918"/>
                </a:lnTo>
                <a:lnTo>
                  <a:pt x="4234" y="4088"/>
                </a:lnTo>
                <a:lnTo>
                  <a:pt x="4039" y="4283"/>
                </a:lnTo>
                <a:lnTo>
                  <a:pt x="3869" y="4477"/>
                </a:lnTo>
                <a:lnTo>
                  <a:pt x="3699" y="4696"/>
                </a:lnTo>
                <a:lnTo>
                  <a:pt x="3553" y="4940"/>
                </a:lnTo>
                <a:lnTo>
                  <a:pt x="3431" y="5159"/>
                </a:lnTo>
                <a:lnTo>
                  <a:pt x="3309" y="5402"/>
                </a:lnTo>
                <a:lnTo>
                  <a:pt x="3236" y="5670"/>
                </a:lnTo>
                <a:lnTo>
                  <a:pt x="3163" y="5937"/>
                </a:lnTo>
                <a:lnTo>
                  <a:pt x="3115" y="6229"/>
                </a:lnTo>
                <a:lnTo>
                  <a:pt x="3090" y="6497"/>
                </a:lnTo>
                <a:lnTo>
                  <a:pt x="3090" y="6546"/>
                </a:lnTo>
                <a:lnTo>
                  <a:pt x="3115" y="6594"/>
                </a:lnTo>
                <a:lnTo>
                  <a:pt x="3188" y="6667"/>
                </a:lnTo>
                <a:lnTo>
                  <a:pt x="3261" y="6716"/>
                </a:lnTo>
                <a:lnTo>
                  <a:pt x="3285" y="6716"/>
                </a:lnTo>
                <a:lnTo>
                  <a:pt x="3309" y="6692"/>
                </a:lnTo>
                <a:lnTo>
                  <a:pt x="3382" y="6667"/>
                </a:lnTo>
                <a:lnTo>
                  <a:pt x="3431" y="6594"/>
                </a:lnTo>
                <a:lnTo>
                  <a:pt x="3480" y="6546"/>
                </a:lnTo>
                <a:lnTo>
                  <a:pt x="3504" y="6473"/>
                </a:lnTo>
                <a:lnTo>
                  <a:pt x="3528" y="6156"/>
                </a:lnTo>
                <a:lnTo>
                  <a:pt x="3601" y="5864"/>
                </a:lnTo>
                <a:lnTo>
                  <a:pt x="3699" y="5597"/>
                </a:lnTo>
                <a:lnTo>
                  <a:pt x="3820" y="5353"/>
                </a:lnTo>
                <a:lnTo>
                  <a:pt x="3966" y="5086"/>
                </a:lnTo>
                <a:lnTo>
                  <a:pt x="4137" y="4867"/>
                </a:lnTo>
                <a:lnTo>
                  <a:pt x="4307" y="4623"/>
                </a:lnTo>
                <a:lnTo>
                  <a:pt x="4526" y="4429"/>
                </a:lnTo>
                <a:lnTo>
                  <a:pt x="4745" y="4234"/>
                </a:lnTo>
                <a:lnTo>
                  <a:pt x="4988" y="4088"/>
                </a:lnTo>
                <a:lnTo>
                  <a:pt x="5256" y="3942"/>
                </a:lnTo>
                <a:lnTo>
                  <a:pt x="5499" y="3796"/>
                </a:lnTo>
                <a:lnTo>
                  <a:pt x="5767" y="3699"/>
                </a:lnTo>
                <a:lnTo>
                  <a:pt x="5864" y="3650"/>
                </a:lnTo>
                <a:lnTo>
                  <a:pt x="5913" y="3577"/>
                </a:lnTo>
                <a:lnTo>
                  <a:pt x="5937" y="3504"/>
                </a:lnTo>
                <a:lnTo>
                  <a:pt x="5937" y="3407"/>
                </a:lnTo>
                <a:lnTo>
                  <a:pt x="5889" y="3334"/>
                </a:lnTo>
                <a:lnTo>
                  <a:pt x="5840" y="3285"/>
                </a:lnTo>
                <a:lnTo>
                  <a:pt x="5743" y="3236"/>
                </a:lnTo>
                <a:close/>
                <a:moveTo>
                  <a:pt x="7324" y="1971"/>
                </a:moveTo>
                <a:lnTo>
                  <a:pt x="7787" y="2020"/>
                </a:lnTo>
                <a:lnTo>
                  <a:pt x="8249" y="2141"/>
                </a:lnTo>
                <a:lnTo>
                  <a:pt x="8687" y="2312"/>
                </a:lnTo>
                <a:lnTo>
                  <a:pt x="9101" y="2506"/>
                </a:lnTo>
                <a:lnTo>
                  <a:pt x="9490" y="2774"/>
                </a:lnTo>
                <a:lnTo>
                  <a:pt x="9879" y="3066"/>
                </a:lnTo>
                <a:lnTo>
                  <a:pt x="10220" y="3431"/>
                </a:lnTo>
                <a:lnTo>
                  <a:pt x="10512" y="3820"/>
                </a:lnTo>
                <a:lnTo>
                  <a:pt x="10707" y="4088"/>
                </a:lnTo>
                <a:lnTo>
                  <a:pt x="10877" y="4380"/>
                </a:lnTo>
                <a:lnTo>
                  <a:pt x="11023" y="4696"/>
                </a:lnTo>
                <a:lnTo>
                  <a:pt x="11120" y="5013"/>
                </a:lnTo>
                <a:lnTo>
                  <a:pt x="11217" y="5329"/>
                </a:lnTo>
                <a:lnTo>
                  <a:pt x="11266" y="5645"/>
                </a:lnTo>
                <a:lnTo>
                  <a:pt x="11315" y="5986"/>
                </a:lnTo>
                <a:lnTo>
                  <a:pt x="11315" y="6302"/>
                </a:lnTo>
                <a:lnTo>
                  <a:pt x="11315" y="6643"/>
                </a:lnTo>
                <a:lnTo>
                  <a:pt x="11266" y="6959"/>
                </a:lnTo>
                <a:lnTo>
                  <a:pt x="11217" y="7300"/>
                </a:lnTo>
                <a:lnTo>
                  <a:pt x="11144" y="7616"/>
                </a:lnTo>
                <a:lnTo>
                  <a:pt x="11047" y="7932"/>
                </a:lnTo>
                <a:lnTo>
                  <a:pt x="10925" y="8249"/>
                </a:lnTo>
                <a:lnTo>
                  <a:pt x="10780" y="8565"/>
                </a:lnTo>
                <a:lnTo>
                  <a:pt x="10634" y="8857"/>
                </a:lnTo>
                <a:lnTo>
                  <a:pt x="10439" y="9173"/>
                </a:lnTo>
                <a:lnTo>
                  <a:pt x="10220" y="9490"/>
                </a:lnTo>
                <a:lnTo>
                  <a:pt x="9977" y="9757"/>
                </a:lnTo>
                <a:lnTo>
                  <a:pt x="9733" y="10025"/>
                </a:lnTo>
                <a:lnTo>
                  <a:pt x="9441" y="10268"/>
                </a:lnTo>
                <a:lnTo>
                  <a:pt x="9149" y="10487"/>
                </a:lnTo>
                <a:lnTo>
                  <a:pt x="8857" y="10682"/>
                </a:lnTo>
                <a:lnTo>
                  <a:pt x="8541" y="10852"/>
                </a:lnTo>
                <a:lnTo>
                  <a:pt x="8200" y="10998"/>
                </a:lnTo>
                <a:lnTo>
                  <a:pt x="7860" y="11120"/>
                </a:lnTo>
                <a:lnTo>
                  <a:pt x="7519" y="11193"/>
                </a:lnTo>
                <a:lnTo>
                  <a:pt x="7154" y="11242"/>
                </a:lnTo>
                <a:lnTo>
                  <a:pt x="6789" y="11266"/>
                </a:lnTo>
                <a:lnTo>
                  <a:pt x="6424" y="11242"/>
                </a:lnTo>
                <a:lnTo>
                  <a:pt x="6059" y="11193"/>
                </a:lnTo>
                <a:lnTo>
                  <a:pt x="5670" y="11096"/>
                </a:lnTo>
                <a:lnTo>
                  <a:pt x="5353" y="10998"/>
                </a:lnTo>
                <a:lnTo>
                  <a:pt x="5037" y="10877"/>
                </a:lnTo>
                <a:lnTo>
                  <a:pt x="4721" y="10731"/>
                </a:lnTo>
                <a:lnTo>
                  <a:pt x="4404" y="10560"/>
                </a:lnTo>
                <a:lnTo>
                  <a:pt x="4112" y="10390"/>
                </a:lnTo>
                <a:lnTo>
                  <a:pt x="3820" y="10171"/>
                </a:lnTo>
                <a:lnTo>
                  <a:pt x="3553" y="9952"/>
                </a:lnTo>
                <a:lnTo>
                  <a:pt x="3285" y="9733"/>
                </a:lnTo>
                <a:lnTo>
                  <a:pt x="3042" y="9490"/>
                </a:lnTo>
                <a:lnTo>
                  <a:pt x="2823" y="9222"/>
                </a:lnTo>
                <a:lnTo>
                  <a:pt x="2628" y="8930"/>
                </a:lnTo>
                <a:lnTo>
                  <a:pt x="2434" y="8638"/>
                </a:lnTo>
                <a:lnTo>
                  <a:pt x="2288" y="8346"/>
                </a:lnTo>
                <a:lnTo>
                  <a:pt x="2142" y="8030"/>
                </a:lnTo>
                <a:lnTo>
                  <a:pt x="2044" y="7689"/>
                </a:lnTo>
                <a:lnTo>
                  <a:pt x="1971" y="7349"/>
                </a:lnTo>
                <a:lnTo>
                  <a:pt x="1947" y="7057"/>
                </a:lnTo>
                <a:lnTo>
                  <a:pt x="1923" y="6765"/>
                </a:lnTo>
                <a:lnTo>
                  <a:pt x="1923" y="6497"/>
                </a:lnTo>
                <a:lnTo>
                  <a:pt x="1947" y="6205"/>
                </a:lnTo>
                <a:lnTo>
                  <a:pt x="1996" y="5937"/>
                </a:lnTo>
                <a:lnTo>
                  <a:pt x="2044" y="5670"/>
                </a:lnTo>
                <a:lnTo>
                  <a:pt x="2142" y="5402"/>
                </a:lnTo>
                <a:lnTo>
                  <a:pt x="2239" y="5159"/>
                </a:lnTo>
                <a:lnTo>
                  <a:pt x="2336" y="4915"/>
                </a:lnTo>
                <a:lnTo>
                  <a:pt x="2482" y="4672"/>
                </a:lnTo>
                <a:lnTo>
                  <a:pt x="2628" y="4429"/>
                </a:lnTo>
                <a:lnTo>
                  <a:pt x="2774" y="4210"/>
                </a:lnTo>
                <a:lnTo>
                  <a:pt x="2944" y="3991"/>
                </a:lnTo>
                <a:lnTo>
                  <a:pt x="3139" y="3772"/>
                </a:lnTo>
                <a:lnTo>
                  <a:pt x="3528" y="3382"/>
                </a:lnTo>
                <a:lnTo>
                  <a:pt x="3966" y="3017"/>
                </a:lnTo>
                <a:lnTo>
                  <a:pt x="4404" y="2701"/>
                </a:lnTo>
                <a:lnTo>
                  <a:pt x="4891" y="2409"/>
                </a:lnTo>
                <a:lnTo>
                  <a:pt x="5134" y="2287"/>
                </a:lnTo>
                <a:lnTo>
                  <a:pt x="5378" y="2166"/>
                </a:lnTo>
                <a:lnTo>
                  <a:pt x="5645" y="2117"/>
                </a:lnTo>
                <a:lnTo>
                  <a:pt x="6035" y="2068"/>
                </a:lnTo>
                <a:lnTo>
                  <a:pt x="6716" y="1995"/>
                </a:lnTo>
                <a:lnTo>
                  <a:pt x="7300" y="1995"/>
                </a:lnTo>
                <a:lnTo>
                  <a:pt x="7324" y="1971"/>
                </a:lnTo>
                <a:close/>
                <a:moveTo>
                  <a:pt x="6935" y="1533"/>
                </a:moveTo>
                <a:lnTo>
                  <a:pt x="6497" y="1582"/>
                </a:lnTo>
                <a:lnTo>
                  <a:pt x="6083" y="1679"/>
                </a:lnTo>
                <a:lnTo>
                  <a:pt x="5864" y="1703"/>
                </a:lnTo>
                <a:lnTo>
                  <a:pt x="5621" y="1752"/>
                </a:lnTo>
                <a:lnTo>
                  <a:pt x="5353" y="1825"/>
                </a:lnTo>
                <a:lnTo>
                  <a:pt x="5110" y="1922"/>
                </a:lnTo>
                <a:lnTo>
                  <a:pt x="4842" y="2044"/>
                </a:lnTo>
                <a:lnTo>
                  <a:pt x="4599" y="2166"/>
                </a:lnTo>
                <a:lnTo>
                  <a:pt x="4112" y="2458"/>
                </a:lnTo>
                <a:lnTo>
                  <a:pt x="3650" y="2774"/>
                </a:lnTo>
                <a:lnTo>
                  <a:pt x="3212" y="3115"/>
                </a:lnTo>
                <a:lnTo>
                  <a:pt x="2823" y="3504"/>
                </a:lnTo>
                <a:lnTo>
                  <a:pt x="2458" y="3918"/>
                </a:lnTo>
                <a:lnTo>
                  <a:pt x="2312" y="4161"/>
                </a:lnTo>
                <a:lnTo>
                  <a:pt x="2166" y="4380"/>
                </a:lnTo>
                <a:lnTo>
                  <a:pt x="2020" y="4623"/>
                </a:lnTo>
                <a:lnTo>
                  <a:pt x="1923" y="4867"/>
                </a:lnTo>
                <a:lnTo>
                  <a:pt x="1801" y="5110"/>
                </a:lnTo>
                <a:lnTo>
                  <a:pt x="1728" y="5378"/>
                </a:lnTo>
                <a:lnTo>
                  <a:pt x="1631" y="5645"/>
                </a:lnTo>
                <a:lnTo>
                  <a:pt x="1582" y="5913"/>
                </a:lnTo>
                <a:lnTo>
                  <a:pt x="1533" y="6181"/>
                </a:lnTo>
                <a:lnTo>
                  <a:pt x="1509" y="6473"/>
                </a:lnTo>
                <a:lnTo>
                  <a:pt x="1509" y="6765"/>
                </a:lnTo>
                <a:lnTo>
                  <a:pt x="1509" y="7057"/>
                </a:lnTo>
                <a:lnTo>
                  <a:pt x="1558" y="7349"/>
                </a:lnTo>
                <a:lnTo>
                  <a:pt x="1606" y="7640"/>
                </a:lnTo>
                <a:lnTo>
                  <a:pt x="1679" y="7932"/>
                </a:lnTo>
                <a:lnTo>
                  <a:pt x="1752" y="8224"/>
                </a:lnTo>
                <a:lnTo>
                  <a:pt x="1874" y="8492"/>
                </a:lnTo>
                <a:lnTo>
                  <a:pt x="1996" y="8760"/>
                </a:lnTo>
                <a:lnTo>
                  <a:pt x="2142" y="9027"/>
                </a:lnTo>
                <a:lnTo>
                  <a:pt x="2312" y="9295"/>
                </a:lnTo>
                <a:lnTo>
                  <a:pt x="2507" y="9538"/>
                </a:lnTo>
                <a:lnTo>
                  <a:pt x="2726" y="9782"/>
                </a:lnTo>
                <a:lnTo>
                  <a:pt x="2944" y="10001"/>
                </a:lnTo>
                <a:lnTo>
                  <a:pt x="3188" y="10195"/>
                </a:lnTo>
                <a:lnTo>
                  <a:pt x="3699" y="10585"/>
                </a:lnTo>
                <a:lnTo>
                  <a:pt x="3991" y="10779"/>
                </a:lnTo>
                <a:lnTo>
                  <a:pt x="4283" y="10950"/>
                </a:lnTo>
                <a:lnTo>
                  <a:pt x="4599" y="11120"/>
                </a:lnTo>
                <a:lnTo>
                  <a:pt x="4915" y="11266"/>
                </a:lnTo>
                <a:lnTo>
                  <a:pt x="5232" y="11412"/>
                </a:lnTo>
                <a:lnTo>
                  <a:pt x="5572" y="11509"/>
                </a:lnTo>
                <a:lnTo>
                  <a:pt x="5889" y="11607"/>
                </a:lnTo>
                <a:lnTo>
                  <a:pt x="6254" y="11680"/>
                </a:lnTo>
                <a:lnTo>
                  <a:pt x="6594" y="11704"/>
                </a:lnTo>
                <a:lnTo>
                  <a:pt x="6959" y="11728"/>
                </a:lnTo>
                <a:lnTo>
                  <a:pt x="7300" y="11680"/>
                </a:lnTo>
                <a:lnTo>
                  <a:pt x="7641" y="11631"/>
                </a:lnTo>
                <a:lnTo>
                  <a:pt x="7981" y="11534"/>
                </a:lnTo>
                <a:lnTo>
                  <a:pt x="8322" y="11436"/>
                </a:lnTo>
                <a:lnTo>
                  <a:pt x="8638" y="11290"/>
                </a:lnTo>
                <a:lnTo>
                  <a:pt x="8955" y="11120"/>
                </a:lnTo>
                <a:lnTo>
                  <a:pt x="9344" y="10877"/>
                </a:lnTo>
                <a:lnTo>
                  <a:pt x="9733" y="10609"/>
                </a:lnTo>
                <a:lnTo>
                  <a:pt x="10074" y="10293"/>
                </a:lnTo>
                <a:lnTo>
                  <a:pt x="10390" y="9976"/>
                </a:lnTo>
                <a:lnTo>
                  <a:pt x="10658" y="9611"/>
                </a:lnTo>
                <a:lnTo>
                  <a:pt x="10925" y="9222"/>
                </a:lnTo>
                <a:lnTo>
                  <a:pt x="11144" y="8808"/>
                </a:lnTo>
                <a:lnTo>
                  <a:pt x="11339" y="8395"/>
                </a:lnTo>
                <a:lnTo>
                  <a:pt x="11509" y="7957"/>
                </a:lnTo>
                <a:lnTo>
                  <a:pt x="11631" y="7519"/>
                </a:lnTo>
                <a:lnTo>
                  <a:pt x="11704" y="7081"/>
                </a:lnTo>
                <a:lnTo>
                  <a:pt x="11753" y="6619"/>
                </a:lnTo>
                <a:lnTo>
                  <a:pt x="11753" y="6156"/>
                </a:lnTo>
                <a:lnTo>
                  <a:pt x="11728" y="5694"/>
                </a:lnTo>
                <a:lnTo>
                  <a:pt x="11655" y="5256"/>
                </a:lnTo>
                <a:lnTo>
                  <a:pt x="11534" y="4794"/>
                </a:lnTo>
                <a:lnTo>
                  <a:pt x="11363" y="4404"/>
                </a:lnTo>
                <a:lnTo>
                  <a:pt x="11169" y="4015"/>
                </a:lnTo>
                <a:lnTo>
                  <a:pt x="10950" y="3650"/>
                </a:lnTo>
                <a:lnTo>
                  <a:pt x="10682" y="3285"/>
                </a:lnTo>
                <a:lnTo>
                  <a:pt x="10390" y="2969"/>
                </a:lnTo>
                <a:lnTo>
                  <a:pt x="10074" y="2677"/>
                </a:lnTo>
                <a:lnTo>
                  <a:pt x="9733" y="2409"/>
                </a:lnTo>
                <a:lnTo>
                  <a:pt x="9393" y="2166"/>
                </a:lnTo>
                <a:lnTo>
                  <a:pt x="9003" y="1971"/>
                </a:lnTo>
                <a:lnTo>
                  <a:pt x="8614" y="1801"/>
                </a:lnTo>
                <a:lnTo>
                  <a:pt x="8200" y="1655"/>
                </a:lnTo>
                <a:lnTo>
                  <a:pt x="7787" y="1582"/>
                </a:lnTo>
                <a:lnTo>
                  <a:pt x="7349" y="1533"/>
                </a:lnTo>
                <a:close/>
                <a:moveTo>
                  <a:pt x="12118" y="11558"/>
                </a:moveTo>
                <a:lnTo>
                  <a:pt x="12142" y="11582"/>
                </a:lnTo>
                <a:lnTo>
                  <a:pt x="11972" y="11777"/>
                </a:lnTo>
                <a:lnTo>
                  <a:pt x="12093" y="11631"/>
                </a:lnTo>
                <a:lnTo>
                  <a:pt x="12118" y="11558"/>
                </a:lnTo>
                <a:close/>
                <a:moveTo>
                  <a:pt x="6789" y="584"/>
                </a:moveTo>
                <a:lnTo>
                  <a:pt x="7154" y="608"/>
                </a:lnTo>
                <a:lnTo>
                  <a:pt x="7519" y="657"/>
                </a:lnTo>
                <a:lnTo>
                  <a:pt x="7884" y="706"/>
                </a:lnTo>
                <a:lnTo>
                  <a:pt x="8225" y="803"/>
                </a:lnTo>
                <a:lnTo>
                  <a:pt x="8565" y="900"/>
                </a:lnTo>
                <a:lnTo>
                  <a:pt x="8906" y="1022"/>
                </a:lnTo>
                <a:lnTo>
                  <a:pt x="9247" y="1144"/>
                </a:lnTo>
                <a:lnTo>
                  <a:pt x="9563" y="1314"/>
                </a:lnTo>
                <a:lnTo>
                  <a:pt x="9879" y="1484"/>
                </a:lnTo>
                <a:lnTo>
                  <a:pt x="10171" y="1679"/>
                </a:lnTo>
                <a:lnTo>
                  <a:pt x="10439" y="1874"/>
                </a:lnTo>
                <a:lnTo>
                  <a:pt x="10707" y="2093"/>
                </a:lnTo>
                <a:lnTo>
                  <a:pt x="10950" y="2312"/>
                </a:lnTo>
                <a:lnTo>
                  <a:pt x="11193" y="2555"/>
                </a:lnTo>
                <a:lnTo>
                  <a:pt x="11485" y="2896"/>
                </a:lnTo>
                <a:lnTo>
                  <a:pt x="11753" y="3261"/>
                </a:lnTo>
                <a:lnTo>
                  <a:pt x="11996" y="3626"/>
                </a:lnTo>
                <a:lnTo>
                  <a:pt x="12191" y="4015"/>
                </a:lnTo>
                <a:lnTo>
                  <a:pt x="12361" y="4404"/>
                </a:lnTo>
                <a:lnTo>
                  <a:pt x="12507" y="4818"/>
                </a:lnTo>
                <a:lnTo>
                  <a:pt x="12629" y="5232"/>
                </a:lnTo>
                <a:lnTo>
                  <a:pt x="12702" y="5645"/>
                </a:lnTo>
                <a:lnTo>
                  <a:pt x="12750" y="6059"/>
                </a:lnTo>
                <a:lnTo>
                  <a:pt x="12775" y="6473"/>
                </a:lnTo>
                <a:lnTo>
                  <a:pt x="12775" y="6911"/>
                </a:lnTo>
                <a:lnTo>
                  <a:pt x="12726" y="7324"/>
                </a:lnTo>
                <a:lnTo>
                  <a:pt x="12653" y="7762"/>
                </a:lnTo>
                <a:lnTo>
                  <a:pt x="12556" y="8176"/>
                </a:lnTo>
                <a:lnTo>
                  <a:pt x="12434" y="8589"/>
                </a:lnTo>
                <a:lnTo>
                  <a:pt x="12264" y="9003"/>
                </a:lnTo>
                <a:lnTo>
                  <a:pt x="12045" y="9465"/>
                </a:lnTo>
                <a:lnTo>
                  <a:pt x="11801" y="9903"/>
                </a:lnTo>
                <a:lnTo>
                  <a:pt x="11534" y="10293"/>
                </a:lnTo>
                <a:lnTo>
                  <a:pt x="11217" y="10682"/>
                </a:lnTo>
                <a:lnTo>
                  <a:pt x="10901" y="11047"/>
                </a:lnTo>
                <a:lnTo>
                  <a:pt x="10536" y="11388"/>
                </a:lnTo>
                <a:lnTo>
                  <a:pt x="10171" y="11680"/>
                </a:lnTo>
                <a:lnTo>
                  <a:pt x="9782" y="11947"/>
                </a:lnTo>
                <a:lnTo>
                  <a:pt x="9368" y="12191"/>
                </a:lnTo>
                <a:lnTo>
                  <a:pt x="8930" y="12385"/>
                </a:lnTo>
                <a:lnTo>
                  <a:pt x="8468" y="12556"/>
                </a:lnTo>
                <a:lnTo>
                  <a:pt x="8006" y="12677"/>
                </a:lnTo>
                <a:lnTo>
                  <a:pt x="7543" y="12750"/>
                </a:lnTo>
                <a:lnTo>
                  <a:pt x="7032" y="12775"/>
                </a:lnTo>
                <a:lnTo>
                  <a:pt x="6546" y="12775"/>
                </a:lnTo>
                <a:lnTo>
                  <a:pt x="6035" y="12702"/>
                </a:lnTo>
                <a:lnTo>
                  <a:pt x="5597" y="12604"/>
                </a:lnTo>
                <a:lnTo>
                  <a:pt x="5159" y="12483"/>
                </a:lnTo>
                <a:lnTo>
                  <a:pt x="4721" y="12337"/>
                </a:lnTo>
                <a:lnTo>
                  <a:pt x="4307" y="12166"/>
                </a:lnTo>
                <a:lnTo>
                  <a:pt x="3893" y="11947"/>
                </a:lnTo>
                <a:lnTo>
                  <a:pt x="3504" y="11728"/>
                </a:lnTo>
                <a:lnTo>
                  <a:pt x="3115" y="11485"/>
                </a:lnTo>
                <a:lnTo>
                  <a:pt x="2774" y="11193"/>
                </a:lnTo>
                <a:lnTo>
                  <a:pt x="2434" y="10901"/>
                </a:lnTo>
                <a:lnTo>
                  <a:pt x="2117" y="10560"/>
                </a:lnTo>
                <a:lnTo>
                  <a:pt x="1825" y="10220"/>
                </a:lnTo>
                <a:lnTo>
                  <a:pt x="1558" y="9855"/>
                </a:lnTo>
                <a:lnTo>
                  <a:pt x="1314" y="9465"/>
                </a:lnTo>
                <a:lnTo>
                  <a:pt x="1095" y="9052"/>
                </a:lnTo>
                <a:lnTo>
                  <a:pt x="925" y="8638"/>
                </a:lnTo>
                <a:lnTo>
                  <a:pt x="779" y="8200"/>
                </a:lnTo>
                <a:lnTo>
                  <a:pt x="682" y="7811"/>
                </a:lnTo>
                <a:lnTo>
                  <a:pt x="609" y="7446"/>
                </a:lnTo>
                <a:lnTo>
                  <a:pt x="560" y="7081"/>
                </a:lnTo>
                <a:lnTo>
                  <a:pt x="560" y="6716"/>
                </a:lnTo>
                <a:lnTo>
                  <a:pt x="560" y="6351"/>
                </a:lnTo>
                <a:lnTo>
                  <a:pt x="584" y="5986"/>
                </a:lnTo>
                <a:lnTo>
                  <a:pt x="633" y="5645"/>
                </a:lnTo>
                <a:lnTo>
                  <a:pt x="706" y="5305"/>
                </a:lnTo>
                <a:lnTo>
                  <a:pt x="803" y="4964"/>
                </a:lnTo>
                <a:lnTo>
                  <a:pt x="925" y="4648"/>
                </a:lnTo>
                <a:lnTo>
                  <a:pt x="1047" y="4307"/>
                </a:lnTo>
                <a:lnTo>
                  <a:pt x="1217" y="3991"/>
                </a:lnTo>
                <a:lnTo>
                  <a:pt x="1387" y="3674"/>
                </a:lnTo>
                <a:lnTo>
                  <a:pt x="1606" y="3382"/>
                </a:lnTo>
                <a:lnTo>
                  <a:pt x="1825" y="3090"/>
                </a:lnTo>
                <a:lnTo>
                  <a:pt x="2069" y="2798"/>
                </a:lnTo>
                <a:lnTo>
                  <a:pt x="2361" y="2506"/>
                </a:lnTo>
                <a:lnTo>
                  <a:pt x="2726" y="2190"/>
                </a:lnTo>
                <a:lnTo>
                  <a:pt x="3163" y="1849"/>
                </a:lnTo>
                <a:lnTo>
                  <a:pt x="3674" y="1509"/>
                </a:lnTo>
                <a:lnTo>
                  <a:pt x="4210" y="1217"/>
                </a:lnTo>
                <a:lnTo>
                  <a:pt x="4502" y="1071"/>
                </a:lnTo>
                <a:lnTo>
                  <a:pt x="4794" y="949"/>
                </a:lnTo>
                <a:lnTo>
                  <a:pt x="5110" y="852"/>
                </a:lnTo>
                <a:lnTo>
                  <a:pt x="5402" y="754"/>
                </a:lnTo>
                <a:lnTo>
                  <a:pt x="5718" y="681"/>
                </a:lnTo>
                <a:lnTo>
                  <a:pt x="6035" y="633"/>
                </a:lnTo>
                <a:lnTo>
                  <a:pt x="6400" y="608"/>
                </a:lnTo>
                <a:lnTo>
                  <a:pt x="6789" y="584"/>
                </a:lnTo>
                <a:close/>
                <a:moveTo>
                  <a:pt x="11704" y="10998"/>
                </a:moveTo>
                <a:lnTo>
                  <a:pt x="11923" y="11315"/>
                </a:lnTo>
                <a:lnTo>
                  <a:pt x="11874" y="11339"/>
                </a:lnTo>
                <a:lnTo>
                  <a:pt x="11850" y="11363"/>
                </a:lnTo>
                <a:lnTo>
                  <a:pt x="11607" y="11607"/>
                </a:lnTo>
                <a:lnTo>
                  <a:pt x="11339" y="11826"/>
                </a:lnTo>
                <a:lnTo>
                  <a:pt x="11071" y="11996"/>
                </a:lnTo>
                <a:lnTo>
                  <a:pt x="10950" y="12093"/>
                </a:lnTo>
                <a:lnTo>
                  <a:pt x="10925" y="12166"/>
                </a:lnTo>
                <a:lnTo>
                  <a:pt x="10901" y="12239"/>
                </a:lnTo>
                <a:lnTo>
                  <a:pt x="10901" y="12264"/>
                </a:lnTo>
                <a:lnTo>
                  <a:pt x="10974" y="12288"/>
                </a:lnTo>
                <a:lnTo>
                  <a:pt x="11047" y="12288"/>
                </a:lnTo>
                <a:lnTo>
                  <a:pt x="11217" y="12264"/>
                </a:lnTo>
                <a:lnTo>
                  <a:pt x="11363" y="12191"/>
                </a:lnTo>
                <a:lnTo>
                  <a:pt x="11509" y="12093"/>
                </a:lnTo>
                <a:lnTo>
                  <a:pt x="11826" y="11899"/>
                </a:lnTo>
                <a:lnTo>
                  <a:pt x="11972" y="11777"/>
                </a:lnTo>
                <a:lnTo>
                  <a:pt x="11850" y="11899"/>
                </a:lnTo>
                <a:lnTo>
                  <a:pt x="11728" y="11996"/>
                </a:lnTo>
                <a:lnTo>
                  <a:pt x="11485" y="12191"/>
                </a:lnTo>
                <a:lnTo>
                  <a:pt x="11363" y="12288"/>
                </a:lnTo>
                <a:lnTo>
                  <a:pt x="11339" y="12361"/>
                </a:lnTo>
                <a:lnTo>
                  <a:pt x="11339" y="12434"/>
                </a:lnTo>
                <a:lnTo>
                  <a:pt x="11363" y="12483"/>
                </a:lnTo>
                <a:lnTo>
                  <a:pt x="11412" y="12531"/>
                </a:lnTo>
                <a:lnTo>
                  <a:pt x="11485" y="12556"/>
                </a:lnTo>
                <a:lnTo>
                  <a:pt x="11558" y="12531"/>
                </a:lnTo>
                <a:lnTo>
                  <a:pt x="11728" y="12483"/>
                </a:lnTo>
                <a:lnTo>
                  <a:pt x="11874" y="12385"/>
                </a:lnTo>
                <a:lnTo>
                  <a:pt x="12020" y="12288"/>
                </a:lnTo>
                <a:lnTo>
                  <a:pt x="12239" y="12118"/>
                </a:lnTo>
                <a:lnTo>
                  <a:pt x="12361" y="12020"/>
                </a:lnTo>
                <a:lnTo>
                  <a:pt x="12434" y="11899"/>
                </a:lnTo>
                <a:lnTo>
                  <a:pt x="12507" y="11947"/>
                </a:lnTo>
                <a:lnTo>
                  <a:pt x="12288" y="12142"/>
                </a:lnTo>
                <a:lnTo>
                  <a:pt x="12069" y="12337"/>
                </a:lnTo>
                <a:lnTo>
                  <a:pt x="11826" y="12556"/>
                </a:lnTo>
                <a:lnTo>
                  <a:pt x="11728" y="12677"/>
                </a:lnTo>
                <a:lnTo>
                  <a:pt x="11655" y="12823"/>
                </a:lnTo>
                <a:lnTo>
                  <a:pt x="11631" y="12896"/>
                </a:lnTo>
                <a:lnTo>
                  <a:pt x="11680" y="12969"/>
                </a:lnTo>
                <a:lnTo>
                  <a:pt x="11753" y="12994"/>
                </a:lnTo>
                <a:lnTo>
                  <a:pt x="11826" y="12994"/>
                </a:lnTo>
                <a:lnTo>
                  <a:pt x="11972" y="12945"/>
                </a:lnTo>
                <a:lnTo>
                  <a:pt x="12118" y="12848"/>
                </a:lnTo>
                <a:lnTo>
                  <a:pt x="12385" y="12629"/>
                </a:lnTo>
                <a:lnTo>
                  <a:pt x="12604" y="12458"/>
                </a:lnTo>
                <a:lnTo>
                  <a:pt x="12823" y="12264"/>
                </a:lnTo>
                <a:lnTo>
                  <a:pt x="12872" y="12312"/>
                </a:lnTo>
                <a:lnTo>
                  <a:pt x="12604" y="12702"/>
                </a:lnTo>
                <a:lnTo>
                  <a:pt x="12483" y="12848"/>
                </a:lnTo>
                <a:lnTo>
                  <a:pt x="12361" y="12969"/>
                </a:lnTo>
                <a:lnTo>
                  <a:pt x="12215" y="13067"/>
                </a:lnTo>
                <a:lnTo>
                  <a:pt x="12093" y="13213"/>
                </a:lnTo>
                <a:lnTo>
                  <a:pt x="12093" y="13261"/>
                </a:lnTo>
                <a:lnTo>
                  <a:pt x="12093" y="13310"/>
                </a:lnTo>
                <a:lnTo>
                  <a:pt x="12118" y="13334"/>
                </a:lnTo>
                <a:lnTo>
                  <a:pt x="12166" y="13359"/>
                </a:lnTo>
                <a:lnTo>
                  <a:pt x="12312" y="13359"/>
                </a:lnTo>
                <a:lnTo>
                  <a:pt x="12458" y="13334"/>
                </a:lnTo>
                <a:lnTo>
                  <a:pt x="12604" y="13261"/>
                </a:lnTo>
                <a:lnTo>
                  <a:pt x="12750" y="13140"/>
                </a:lnTo>
                <a:lnTo>
                  <a:pt x="12896" y="13042"/>
                </a:lnTo>
                <a:lnTo>
                  <a:pt x="12994" y="12896"/>
                </a:lnTo>
                <a:lnTo>
                  <a:pt x="13115" y="12750"/>
                </a:lnTo>
                <a:lnTo>
                  <a:pt x="13188" y="12604"/>
                </a:lnTo>
                <a:lnTo>
                  <a:pt x="13505" y="12872"/>
                </a:lnTo>
                <a:lnTo>
                  <a:pt x="13407" y="12945"/>
                </a:lnTo>
                <a:lnTo>
                  <a:pt x="13310" y="13018"/>
                </a:lnTo>
                <a:lnTo>
                  <a:pt x="13115" y="13213"/>
                </a:lnTo>
                <a:lnTo>
                  <a:pt x="12896" y="13359"/>
                </a:lnTo>
                <a:lnTo>
                  <a:pt x="12677" y="13529"/>
                </a:lnTo>
                <a:lnTo>
                  <a:pt x="12653" y="13553"/>
                </a:lnTo>
                <a:lnTo>
                  <a:pt x="12629" y="13602"/>
                </a:lnTo>
                <a:lnTo>
                  <a:pt x="12653" y="13651"/>
                </a:lnTo>
                <a:lnTo>
                  <a:pt x="12677" y="13699"/>
                </a:lnTo>
                <a:lnTo>
                  <a:pt x="12750" y="13724"/>
                </a:lnTo>
                <a:lnTo>
                  <a:pt x="12848" y="13748"/>
                </a:lnTo>
                <a:lnTo>
                  <a:pt x="12921" y="13748"/>
                </a:lnTo>
                <a:lnTo>
                  <a:pt x="12994" y="13724"/>
                </a:lnTo>
                <a:lnTo>
                  <a:pt x="13140" y="13651"/>
                </a:lnTo>
                <a:lnTo>
                  <a:pt x="13286" y="13578"/>
                </a:lnTo>
                <a:lnTo>
                  <a:pt x="13407" y="13480"/>
                </a:lnTo>
                <a:lnTo>
                  <a:pt x="13553" y="13383"/>
                </a:lnTo>
                <a:lnTo>
                  <a:pt x="13675" y="13237"/>
                </a:lnTo>
                <a:lnTo>
                  <a:pt x="13724" y="13164"/>
                </a:lnTo>
                <a:lnTo>
                  <a:pt x="13748" y="13091"/>
                </a:lnTo>
                <a:lnTo>
                  <a:pt x="13943" y="13286"/>
                </a:lnTo>
                <a:lnTo>
                  <a:pt x="13918" y="13286"/>
                </a:lnTo>
                <a:lnTo>
                  <a:pt x="13772" y="13383"/>
                </a:lnTo>
                <a:lnTo>
                  <a:pt x="13675" y="13505"/>
                </a:lnTo>
                <a:lnTo>
                  <a:pt x="13456" y="13748"/>
                </a:lnTo>
                <a:lnTo>
                  <a:pt x="13237" y="13967"/>
                </a:lnTo>
                <a:lnTo>
                  <a:pt x="13140" y="14064"/>
                </a:lnTo>
                <a:lnTo>
                  <a:pt x="13067" y="14210"/>
                </a:lnTo>
                <a:lnTo>
                  <a:pt x="13042" y="14235"/>
                </a:lnTo>
                <a:lnTo>
                  <a:pt x="13067" y="14259"/>
                </a:lnTo>
                <a:lnTo>
                  <a:pt x="13067" y="14308"/>
                </a:lnTo>
                <a:lnTo>
                  <a:pt x="13115" y="14308"/>
                </a:lnTo>
                <a:lnTo>
                  <a:pt x="13261" y="14259"/>
                </a:lnTo>
                <a:lnTo>
                  <a:pt x="13407" y="14210"/>
                </a:lnTo>
                <a:lnTo>
                  <a:pt x="13651" y="14040"/>
                </a:lnTo>
                <a:lnTo>
                  <a:pt x="13797" y="13918"/>
                </a:lnTo>
                <a:lnTo>
                  <a:pt x="13943" y="13797"/>
                </a:lnTo>
                <a:lnTo>
                  <a:pt x="14064" y="13626"/>
                </a:lnTo>
                <a:lnTo>
                  <a:pt x="14137" y="13480"/>
                </a:lnTo>
                <a:lnTo>
                  <a:pt x="14332" y="13675"/>
                </a:lnTo>
                <a:lnTo>
                  <a:pt x="14186" y="13918"/>
                </a:lnTo>
                <a:lnTo>
                  <a:pt x="14089" y="14040"/>
                </a:lnTo>
                <a:lnTo>
                  <a:pt x="13991" y="14137"/>
                </a:lnTo>
                <a:lnTo>
                  <a:pt x="13870" y="14235"/>
                </a:lnTo>
                <a:lnTo>
                  <a:pt x="13748" y="14308"/>
                </a:lnTo>
                <a:lnTo>
                  <a:pt x="13626" y="14381"/>
                </a:lnTo>
                <a:lnTo>
                  <a:pt x="13505" y="14454"/>
                </a:lnTo>
                <a:lnTo>
                  <a:pt x="13505" y="14502"/>
                </a:lnTo>
                <a:lnTo>
                  <a:pt x="13480" y="14527"/>
                </a:lnTo>
                <a:lnTo>
                  <a:pt x="13505" y="14600"/>
                </a:lnTo>
                <a:lnTo>
                  <a:pt x="13602" y="14648"/>
                </a:lnTo>
                <a:lnTo>
                  <a:pt x="13675" y="14673"/>
                </a:lnTo>
                <a:lnTo>
                  <a:pt x="13772" y="14673"/>
                </a:lnTo>
                <a:lnTo>
                  <a:pt x="13894" y="14648"/>
                </a:lnTo>
                <a:lnTo>
                  <a:pt x="14089" y="14551"/>
                </a:lnTo>
                <a:lnTo>
                  <a:pt x="14235" y="14454"/>
                </a:lnTo>
                <a:lnTo>
                  <a:pt x="14356" y="14356"/>
                </a:lnTo>
                <a:lnTo>
                  <a:pt x="14454" y="14235"/>
                </a:lnTo>
                <a:lnTo>
                  <a:pt x="14575" y="14113"/>
                </a:lnTo>
                <a:lnTo>
                  <a:pt x="14648" y="13967"/>
                </a:lnTo>
                <a:lnTo>
                  <a:pt x="14867" y="14210"/>
                </a:lnTo>
                <a:lnTo>
                  <a:pt x="14843" y="14210"/>
                </a:lnTo>
                <a:lnTo>
                  <a:pt x="14721" y="14259"/>
                </a:lnTo>
                <a:lnTo>
                  <a:pt x="14624" y="14332"/>
                </a:lnTo>
                <a:lnTo>
                  <a:pt x="14454" y="14527"/>
                </a:lnTo>
                <a:lnTo>
                  <a:pt x="14235" y="14746"/>
                </a:lnTo>
                <a:lnTo>
                  <a:pt x="14113" y="14867"/>
                </a:lnTo>
                <a:lnTo>
                  <a:pt x="13991" y="14940"/>
                </a:lnTo>
                <a:lnTo>
                  <a:pt x="13967" y="14989"/>
                </a:lnTo>
                <a:lnTo>
                  <a:pt x="13967" y="15038"/>
                </a:lnTo>
                <a:lnTo>
                  <a:pt x="14016" y="15086"/>
                </a:lnTo>
                <a:lnTo>
                  <a:pt x="14064" y="15086"/>
                </a:lnTo>
                <a:lnTo>
                  <a:pt x="14356" y="15013"/>
                </a:lnTo>
                <a:lnTo>
                  <a:pt x="14478" y="14940"/>
                </a:lnTo>
                <a:lnTo>
                  <a:pt x="14624" y="14867"/>
                </a:lnTo>
                <a:lnTo>
                  <a:pt x="14867" y="14648"/>
                </a:lnTo>
                <a:lnTo>
                  <a:pt x="14965" y="14527"/>
                </a:lnTo>
                <a:lnTo>
                  <a:pt x="15038" y="14405"/>
                </a:lnTo>
                <a:lnTo>
                  <a:pt x="15038" y="14381"/>
                </a:lnTo>
                <a:lnTo>
                  <a:pt x="15330" y="14673"/>
                </a:lnTo>
                <a:lnTo>
                  <a:pt x="15111" y="14867"/>
                </a:lnTo>
                <a:lnTo>
                  <a:pt x="14892" y="15062"/>
                </a:lnTo>
                <a:lnTo>
                  <a:pt x="14648" y="15232"/>
                </a:lnTo>
                <a:lnTo>
                  <a:pt x="14527" y="15330"/>
                </a:lnTo>
                <a:lnTo>
                  <a:pt x="14429" y="15427"/>
                </a:lnTo>
                <a:lnTo>
                  <a:pt x="14405" y="15451"/>
                </a:lnTo>
                <a:lnTo>
                  <a:pt x="14405" y="15500"/>
                </a:lnTo>
                <a:lnTo>
                  <a:pt x="14429" y="15524"/>
                </a:lnTo>
                <a:lnTo>
                  <a:pt x="14454" y="15549"/>
                </a:lnTo>
                <a:lnTo>
                  <a:pt x="14624" y="15573"/>
                </a:lnTo>
                <a:lnTo>
                  <a:pt x="14770" y="15549"/>
                </a:lnTo>
                <a:lnTo>
                  <a:pt x="14940" y="15476"/>
                </a:lnTo>
                <a:lnTo>
                  <a:pt x="15086" y="15378"/>
                </a:lnTo>
                <a:lnTo>
                  <a:pt x="15232" y="15281"/>
                </a:lnTo>
                <a:lnTo>
                  <a:pt x="15354" y="15159"/>
                </a:lnTo>
                <a:lnTo>
                  <a:pt x="15573" y="14916"/>
                </a:lnTo>
                <a:lnTo>
                  <a:pt x="15743" y="15111"/>
                </a:lnTo>
                <a:lnTo>
                  <a:pt x="15476" y="15378"/>
                </a:lnTo>
                <a:lnTo>
                  <a:pt x="15330" y="15476"/>
                </a:lnTo>
                <a:lnTo>
                  <a:pt x="15184" y="15573"/>
                </a:lnTo>
                <a:lnTo>
                  <a:pt x="15038" y="15670"/>
                </a:lnTo>
                <a:lnTo>
                  <a:pt x="14892" y="15792"/>
                </a:lnTo>
                <a:lnTo>
                  <a:pt x="14843" y="15840"/>
                </a:lnTo>
                <a:lnTo>
                  <a:pt x="14867" y="15913"/>
                </a:lnTo>
                <a:lnTo>
                  <a:pt x="14892" y="15986"/>
                </a:lnTo>
                <a:lnTo>
                  <a:pt x="14940" y="16011"/>
                </a:lnTo>
                <a:lnTo>
                  <a:pt x="15038" y="16035"/>
                </a:lnTo>
                <a:lnTo>
                  <a:pt x="15159" y="16011"/>
                </a:lnTo>
                <a:lnTo>
                  <a:pt x="15354" y="15962"/>
                </a:lnTo>
                <a:lnTo>
                  <a:pt x="15524" y="15865"/>
                </a:lnTo>
                <a:lnTo>
                  <a:pt x="15695" y="15767"/>
                </a:lnTo>
                <a:lnTo>
                  <a:pt x="15889" y="15597"/>
                </a:lnTo>
                <a:lnTo>
                  <a:pt x="16060" y="15427"/>
                </a:lnTo>
                <a:lnTo>
                  <a:pt x="16352" y="15694"/>
                </a:lnTo>
                <a:lnTo>
                  <a:pt x="16181" y="15865"/>
                </a:lnTo>
                <a:lnTo>
                  <a:pt x="16011" y="16011"/>
                </a:lnTo>
                <a:lnTo>
                  <a:pt x="15743" y="16157"/>
                </a:lnTo>
                <a:lnTo>
                  <a:pt x="15500" y="16303"/>
                </a:lnTo>
                <a:lnTo>
                  <a:pt x="15451" y="16327"/>
                </a:lnTo>
                <a:lnTo>
                  <a:pt x="15451" y="16376"/>
                </a:lnTo>
                <a:lnTo>
                  <a:pt x="15476" y="16400"/>
                </a:lnTo>
                <a:lnTo>
                  <a:pt x="15524" y="16424"/>
                </a:lnTo>
                <a:lnTo>
                  <a:pt x="15719" y="16424"/>
                </a:lnTo>
                <a:lnTo>
                  <a:pt x="15889" y="16449"/>
                </a:lnTo>
                <a:lnTo>
                  <a:pt x="16084" y="16400"/>
                </a:lnTo>
                <a:lnTo>
                  <a:pt x="16254" y="16351"/>
                </a:lnTo>
                <a:lnTo>
                  <a:pt x="16400" y="16254"/>
                </a:lnTo>
                <a:lnTo>
                  <a:pt x="16522" y="16157"/>
                </a:lnTo>
                <a:lnTo>
                  <a:pt x="16498" y="16254"/>
                </a:lnTo>
                <a:lnTo>
                  <a:pt x="16400" y="16376"/>
                </a:lnTo>
                <a:lnTo>
                  <a:pt x="16279" y="16473"/>
                </a:lnTo>
                <a:lnTo>
                  <a:pt x="16133" y="16546"/>
                </a:lnTo>
                <a:lnTo>
                  <a:pt x="15987" y="16619"/>
                </a:lnTo>
                <a:lnTo>
                  <a:pt x="15768" y="16668"/>
                </a:lnTo>
                <a:lnTo>
                  <a:pt x="15451" y="16765"/>
                </a:lnTo>
                <a:lnTo>
                  <a:pt x="15427" y="16692"/>
                </a:lnTo>
                <a:lnTo>
                  <a:pt x="15354" y="16643"/>
                </a:lnTo>
                <a:lnTo>
                  <a:pt x="15208" y="16546"/>
                </a:lnTo>
                <a:lnTo>
                  <a:pt x="15062" y="16400"/>
                </a:lnTo>
                <a:lnTo>
                  <a:pt x="14770" y="16132"/>
                </a:lnTo>
                <a:lnTo>
                  <a:pt x="14016" y="15524"/>
                </a:lnTo>
                <a:lnTo>
                  <a:pt x="13626" y="15159"/>
                </a:lnTo>
                <a:lnTo>
                  <a:pt x="13261" y="14770"/>
                </a:lnTo>
                <a:lnTo>
                  <a:pt x="12556" y="14016"/>
                </a:lnTo>
                <a:lnTo>
                  <a:pt x="12312" y="13772"/>
                </a:lnTo>
                <a:lnTo>
                  <a:pt x="12045" y="13553"/>
                </a:lnTo>
                <a:lnTo>
                  <a:pt x="11485" y="13140"/>
                </a:lnTo>
                <a:lnTo>
                  <a:pt x="11217" y="12921"/>
                </a:lnTo>
                <a:lnTo>
                  <a:pt x="10950" y="12677"/>
                </a:lnTo>
                <a:lnTo>
                  <a:pt x="10707" y="12434"/>
                </a:lnTo>
                <a:lnTo>
                  <a:pt x="10512" y="12166"/>
                </a:lnTo>
                <a:lnTo>
                  <a:pt x="10828" y="11899"/>
                </a:lnTo>
                <a:lnTo>
                  <a:pt x="11144" y="11607"/>
                </a:lnTo>
                <a:lnTo>
                  <a:pt x="11436" y="11315"/>
                </a:lnTo>
                <a:lnTo>
                  <a:pt x="11704" y="10998"/>
                </a:lnTo>
                <a:close/>
                <a:moveTo>
                  <a:pt x="6400" y="0"/>
                </a:moveTo>
                <a:lnTo>
                  <a:pt x="5791" y="73"/>
                </a:lnTo>
                <a:lnTo>
                  <a:pt x="5183" y="170"/>
                </a:lnTo>
                <a:lnTo>
                  <a:pt x="4891" y="243"/>
                </a:lnTo>
                <a:lnTo>
                  <a:pt x="4599" y="341"/>
                </a:lnTo>
                <a:lnTo>
                  <a:pt x="4258" y="462"/>
                </a:lnTo>
                <a:lnTo>
                  <a:pt x="3918" y="633"/>
                </a:lnTo>
                <a:lnTo>
                  <a:pt x="3601" y="827"/>
                </a:lnTo>
                <a:lnTo>
                  <a:pt x="3285" y="1022"/>
                </a:lnTo>
                <a:lnTo>
                  <a:pt x="2969" y="1241"/>
                </a:lnTo>
                <a:lnTo>
                  <a:pt x="2677" y="1484"/>
                </a:lnTo>
                <a:lnTo>
                  <a:pt x="2117" y="1971"/>
                </a:lnTo>
                <a:lnTo>
                  <a:pt x="1850" y="2239"/>
                </a:lnTo>
                <a:lnTo>
                  <a:pt x="1606" y="2506"/>
                </a:lnTo>
                <a:lnTo>
                  <a:pt x="1363" y="2798"/>
                </a:lnTo>
                <a:lnTo>
                  <a:pt x="1168" y="3066"/>
                </a:lnTo>
                <a:lnTo>
                  <a:pt x="949" y="3382"/>
                </a:lnTo>
                <a:lnTo>
                  <a:pt x="779" y="3699"/>
                </a:lnTo>
                <a:lnTo>
                  <a:pt x="609" y="4015"/>
                </a:lnTo>
                <a:lnTo>
                  <a:pt x="463" y="4331"/>
                </a:lnTo>
                <a:lnTo>
                  <a:pt x="341" y="4672"/>
                </a:lnTo>
                <a:lnTo>
                  <a:pt x="244" y="5013"/>
                </a:lnTo>
                <a:lnTo>
                  <a:pt x="146" y="5353"/>
                </a:lnTo>
                <a:lnTo>
                  <a:pt x="73" y="5718"/>
                </a:lnTo>
                <a:lnTo>
                  <a:pt x="25" y="6083"/>
                </a:lnTo>
                <a:lnTo>
                  <a:pt x="0" y="6448"/>
                </a:lnTo>
                <a:lnTo>
                  <a:pt x="0" y="6813"/>
                </a:lnTo>
                <a:lnTo>
                  <a:pt x="0" y="7203"/>
                </a:lnTo>
                <a:lnTo>
                  <a:pt x="25" y="7592"/>
                </a:lnTo>
                <a:lnTo>
                  <a:pt x="98" y="7957"/>
                </a:lnTo>
                <a:lnTo>
                  <a:pt x="171" y="8346"/>
                </a:lnTo>
                <a:lnTo>
                  <a:pt x="268" y="8711"/>
                </a:lnTo>
                <a:lnTo>
                  <a:pt x="390" y="9076"/>
                </a:lnTo>
                <a:lnTo>
                  <a:pt x="560" y="9441"/>
                </a:lnTo>
                <a:lnTo>
                  <a:pt x="730" y="9782"/>
                </a:lnTo>
                <a:lnTo>
                  <a:pt x="925" y="10122"/>
                </a:lnTo>
                <a:lnTo>
                  <a:pt x="1168" y="10463"/>
                </a:lnTo>
                <a:lnTo>
                  <a:pt x="1436" y="10804"/>
                </a:lnTo>
                <a:lnTo>
                  <a:pt x="1704" y="11096"/>
                </a:lnTo>
                <a:lnTo>
                  <a:pt x="1996" y="11363"/>
                </a:lnTo>
                <a:lnTo>
                  <a:pt x="2312" y="11631"/>
                </a:lnTo>
                <a:lnTo>
                  <a:pt x="2628" y="11874"/>
                </a:lnTo>
                <a:lnTo>
                  <a:pt x="2969" y="12093"/>
                </a:lnTo>
                <a:lnTo>
                  <a:pt x="3334" y="12312"/>
                </a:lnTo>
                <a:lnTo>
                  <a:pt x="3747" y="12531"/>
                </a:lnTo>
                <a:lnTo>
                  <a:pt x="4161" y="12726"/>
                </a:lnTo>
                <a:lnTo>
                  <a:pt x="4599" y="12896"/>
                </a:lnTo>
                <a:lnTo>
                  <a:pt x="5037" y="13042"/>
                </a:lnTo>
                <a:lnTo>
                  <a:pt x="5499" y="13164"/>
                </a:lnTo>
                <a:lnTo>
                  <a:pt x="5937" y="13261"/>
                </a:lnTo>
                <a:lnTo>
                  <a:pt x="6400" y="13334"/>
                </a:lnTo>
                <a:lnTo>
                  <a:pt x="6862" y="13383"/>
                </a:lnTo>
                <a:lnTo>
                  <a:pt x="7324" y="13383"/>
                </a:lnTo>
                <a:lnTo>
                  <a:pt x="7787" y="13334"/>
                </a:lnTo>
                <a:lnTo>
                  <a:pt x="8225" y="13261"/>
                </a:lnTo>
                <a:lnTo>
                  <a:pt x="8638" y="13140"/>
                </a:lnTo>
                <a:lnTo>
                  <a:pt x="9076" y="12994"/>
                </a:lnTo>
                <a:lnTo>
                  <a:pt x="9466" y="12799"/>
                </a:lnTo>
                <a:lnTo>
                  <a:pt x="9879" y="12580"/>
                </a:lnTo>
                <a:lnTo>
                  <a:pt x="10269" y="12337"/>
                </a:lnTo>
                <a:lnTo>
                  <a:pt x="10293" y="12458"/>
                </a:lnTo>
                <a:lnTo>
                  <a:pt x="10317" y="12580"/>
                </a:lnTo>
                <a:lnTo>
                  <a:pt x="10390" y="12677"/>
                </a:lnTo>
                <a:lnTo>
                  <a:pt x="10463" y="12775"/>
                </a:lnTo>
                <a:lnTo>
                  <a:pt x="10658" y="12969"/>
                </a:lnTo>
                <a:lnTo>
                  <a:pt x="10828" y="13140"/>
                </a:lnTo>
                <a:lnTo>
                  <a:pt x="11120" y="13383"/>
                </a:lnTo>
                <a:lnTo>
                  <a:pt x="11412" y="13602"/>
                </a:lnTo>
                <a:lnTo>
                  <a:pt x="11704" y="13845"/>
                </a:lnTo>
                <a:lnTo>
                  <a:pt x="11972" y="14089"/>
                </a:lnTo>
                <a:lnTo>
                  <a:pt x="12385" y="14502"/>
                </a:lnTo>
                <a:lnTo>
                  <a:pt x="12775" y="14916"/>
                </a:lnTo>
                <a:lnTo>
                  <a:pt x="13164" y="15330"/>
                </a:lnTo>
                <a:lnTo>
                  <a:pt x="13553" y="15743"/>
                </a:lnTo>
                <a:lnTo>
                  <a:pt x="13772" y="15938"/>
                </a:lnTo>
                <a:lnTo>
                  <a:pt x="13991" y="16132"/>
                </a:lnTo>
                <a:lnTo>
                  <a:pt x="14429" y="16473"/>
                </a:lnTo>
                <a:lnTo>
                  <a:pt x="14770" y="16789"/>
                </a:lnTo>
                <a:lnTo>
                  <a:pt x="14916" y="16935"/>
                </a:lnTo>
                <a:lnTo>
                  <a:pt x="15111" y="17081"/>
                </a:lnTo>
                <a:lnTo>
                  <a:pt x="15184" y="17106"/>
                </a:lnTo>
                <a:lnTo>
                  <a:pt x="15232" y="17154"/>
                </a:lnTo>
                <a:lnTo>
                  <a:pt x="15305" y="17179"/>
                </a:lnTo>
                <a:lnTo>
                  <a:pt x="15451" y="17227"/>
                </a:lnTo>
                <a:lnTo>
                  <a:pt x="15646" y="17203"/>
                </a:lnTo>
                <a:lnTo>
                  <a:pt x="15841" y="17179"/>
                </a:lnTo>
                <a:lnTo>
                  <a:pt x="16035" y="17106"/>
                </a:lnTo>
                <a:lnTo>
                  <a:pt x="16230" y="17033"/>
                </a:lnTo>
                <a:lnTo>
                  <a:pt x="16498" y="16911"/>
                </a:lnTo>
                <a:lnTo>
                  <a:pt x="16644" y="16814"/>
                </a:lnTo>
                <a:lnTo>
                  <a:pt x="16790" y="16668"/>
                </a:lnTo>
                <a:lnTo>
                  <a:pt x="16911" y="16497"/>
                </a:lnTo>
                <a:lnTo>
                  <a:pt x="17009" y="16327"/>
                </a:lnTo>
                <a:lnTo>
                  <a:pt x="17057" y="16132"/>
                </a:lnTo>
                <a:lnTo>
                  <a:pt x="17082" y="15938"/>
                </a:lnTo>
                <a:lnTo>
                  <a:pt x="17057" y="15840"/>
                </a:lnTo>
                <a:lnTo>
                  <a:pt x="17033" y="15767"/>
                </a:lnTo>
                <a:lnTo>
                  <a:pt x="17009" y="15670"/>
                </a:lnTo>
                <a:lnTo>
                  <a:pt x="16936" y="15597"/>
                </a:lnTo>
                <a:lnTo>
                  <a:pt x="16887" y="15549"/>
                </a:lnTo>
                <a:lnTo>
                  <a:pt x="15500" y="14137"/>
                </a:lnTo>
                <a:lnTo>
                  <a:pt x="14819" y="13432"/>
                </a:lnTo>
                <a:lnTo>
                  <a:pt x="14089" y="12750"/>
                </a:lnTo>
                <a:lnTo>
                  <a:pt x="13772" y="12458"/>
                </a:lnTo>
                <a:lnTo>
                  <a:pt x="13432" y="12166"/>
                </a:lnTo>
                <a:lnTo>
                  <a:pt x="13091" y="11899"/>
                </a:lnTo>
                <a:lnTo>
                  <a:pt x="12775" y="11582"/>
                </a:lnTo>
                <a:lnTo>
                  <a:pt x="12580" y="11363"/>
                </a:lnTo>
                <a:lnTo>
                  <a:pt x="12385" y="11120"/>
                </a:lnTo>
                <a:lnTo>
                  <a:pt x="12166" y="10901"/>
                </a:lnTo>
                <a:lnTo>
                  <a:pt x="12045" y="10804"/>
                </a:lnTo>
                <a:lnTo>
                  <a:pt x="11923" y="10706"/>
                </a:lnTo>
                <a:lnTo>
                  <a:pt x="12191" y="10317"/>
                </a:lnTo>
                <a:lnTo>
                  <a:pt x="12434" y="9928"/>
                </a:lnTo>
                <a:lnTo>
                  <a:pt x="12629" y="9490"/>
                </a:lnTo>
                <a:lnTo>
                  <a:pt x="12823" y="9076"/>
                </a:lnTo>
                <a:lnTo>
                  <a:pt x="12969" y="8614"/>
                </a:lnTo>
                <a:lnTo>
                  <a:pt x="13091" y="8176"/>
                </a:lnTo>
                <a:lnTo>
                  <a:pt x="13188" y="7713"/>
                </a:lnTo>
                <a:lnTo>
                  <a:pt x="13261" y="7251"/>
                </a:lnTo>
                <a:lnTo>
                  <a:pt x="13310" y="6765"/>
                </a:lnTo>
                <a:lnTo>
                  <a:pt x="13310" y="6302"/>
                </a:lnTo>
                <a:lnTo>
                  <a:pt x="13286" y="5840"/>
                </a:lnTo>
                <a:lnTo>
                  <a:pt x="13237" y="5378"/>
                </a:lnTo>
                <a:lnTo>
                  <a:pt x="13164" y="4891"/>
                </a:lnTo>
                <a:lnTo>
                  <a:pt x="13042" y="4453"/>
                </a:lnTo>
                <a:lnTo>
                  <a:pt x="12896" y="3991"/>
                </a:lnTo>
                <a:lnTo>
                  <a:pt x="12702" y="3553"/>
                </a:lnTo>
                <a:lnTo>
                  <a:pt x="12580" y="3285"/>
                </a:lnTo>
                <a:lnTo>
                  <a:pt x="12434" y="3042"/>
                </a:lnTo>
                <a:lnTo>
                  <a:pt x="12288" y="2798"/>
                </a:lnTo>
                <a:lnTo>
                  <a:pt x="12118" y="2579"/>
                </a:lnTo>
                <a:lnTo>
                  <a:pt x="11753" y="2141"/>
                </a:lnTo>
                <a:lnTo>
                  <a:pt x="11339" y="1728"/>
                </a:lnTo>
                <a:lnTo>
                  <a:pt x="10901" y="1363"/>
                </a:lnTo>
                <a:lnTo>
                  <a:pt x="10415" y="1046"/>
                </a:lnTo>
                <a:lnTo>
                  <a:pt x="9904" y="754"/>
                </a:lnTo>
                <a:lnTo>
                  <a:pt x="9368" y="511"/>
                </a:lnTo>
                <a:lnTo>
                  <a:pt x="8784" y="316"/>
                </a:lnTo>
                <a:lnTo>
                  <a:pt x="8225" y="170"/>
                </a:lnTo>
                <a:lnTo>
                  <a:pt x="7616" y="73"/>
                </a:lnTo>
                <a:lnTo>
                  <a:pt x="700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 advClick="0" advTm="5000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title"/>
          </p:nvPr>
        </p:nvSpPr>
        <p:spPr>
          <a:xfrm>
            <a:off x="508225" y="382475"/>
            <a:ext cx="5136900" cy="55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/>
              <a:t>Izložba starih predmeta</a:t>
            </a:r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126CE0-C84D-41FB-B503-1B08902885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904" y="869462"/>
            <a:ext cx="5431132" cy="271556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8" name="Google Shape;74;p13">
            <a:extLst>
              <a:ext uri="{FF2B5EF4-FFF2-40B4-BE49-F238E27FC236}">
                <a16:creationId xmlns:a16="http://schemas.microsoft.com/office/drawing/2014/main" id="{ACEFFD17-8413-483B-B190-2A0A6B0856E2}"/>
              </a:ext>
            </a:extLst>
          </p:cNvPr>
          <p:cNvSpPr txBox="1">
            <a:spLocks/>
          </p:cNvSpPr>
          <p:nvPr/>
        </p:nvSpPr>
        <p:spPr>
          <a:xfrm>
            <a:off x="266524" y="3857458"/>
            <a:ext cx="8536389" cy="1010139"/>
          </a:xfrm>
          <a:prstGeom prst="rect">
            <a:avLst/>
          </a:prstGeom>
          <a:noFill/>
          <a:ln>
            <a:noFill/>
          </a:ln>
          <a:effectLst>
            <a:outerShdw blurRad="14288" dist="9525" dir="5400000" algn="bl" rotWithShape="0">
              <a:schemeClr val="lt2">
                <a:alpha val="70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itter Thin"/>
              <a:buChar char="✘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itter Thin"/>
              <a:buChar char="✗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itter Thin"/>
              <a:buChar char="■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●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○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■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●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○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000"/>
              <a:buFont typeface="Bitter Thin"/>
              <a:buChar char="■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9pPr>
          </a:lstStyle>
          <a:p>
            <a:pPr marL="0" indent="0" algn="ctr">
              <a:buFont typeface="Bitter Thin"/>
              <a:buNone/>
            </a:pPr>
            <a:r>
              <a:rPr lang="en-US" sz="1800"/>
              <a:t>Plakati su pokazali različita ognjišća kroz povijest. Izradili smo i drveno ognjišće koje su djeca i učitelji opremili starim originalnim predmetima, a uz ognjišće sastavljena je i izložba starih predmeta.</a:t>
            </a:r>
          </a:p>
        </p:txBody>
      </p:sp>
    </p:spTree>
  </p:cSld>
  <p:clrMapOvr>
    <a:masterClrMapping/>
  </p:clrMapOvr>
  <p:transition spd="slow" advClick="0" advTm="500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4;p13">
            <a:extLst>
              <a:ext uri="{FF2B5EF4-FFF2-40B4-BE49-F238E27FC236}">
                <a16:creationId xmlns:a16="http://schemas.microsoft.com/office/drawing/2014/main" id="{CCD02180-9DD0-4A88-85E7-66B48C53873E}"/>
              </a:ext>
            </a:extLst>
          </p:cNvPr>
          <p:cNvSpPr txBox="1">
            <a:spLocks/>
          </p:cNvSpPr>
          <p:nvPr/>
        </p:nvSpPr>
        <p:spPr>
          <a:xfrm>
            <a:off x="5674153" y="1610387"/>
            <a:ext cx="3343320" cy="2707613"/>
          </a:xfrm>
          <a:prstGeom prst="rect">
            <a:avLst/>
          </a:prstGeom>
          <a:noFill/>
          <a:ln>
            <a:noFill/>
          </a:ln>
          <a:effectLst>
            <a:outerShdw blurRad="14288" dist="9525" dir="5400000" algn="bl" rotWithShape="0">
              <a:schemeClr val="lt2">
                <a:alpha val="70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itter Thin"/>
              <a:buChar char="✘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Bitter Thin"/>
              <a:buChar char="✗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itter Thin"/>
              <a:buChar char="■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●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○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■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●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itter Thin"/>
              <a:buChar char="○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000"/>
              <a:buFont typeface="Bitter Thin"/>
              <a:buChar char="■"/>
              <a:defRPr sz="2000" b="0" i="0" u="none" strike="noStrike" cap="none">
                <a:solidFill>
                  <a:schemeClr val="dk1"/>
                </a:solidFill>
                <a:latin typeface="Bitter Thin"/>
                <a:ea typeface="Bitter Thin"/>
                <a:cs typeface="Bitter Thin"/>
                <a:sym typeface="Bitter Thin"/>
              </a:defRPr>
            </a:lvl9pPr>
          </a:lstStyle>
          <a:p>
            <a:pPr marL="0" indent="0" algn="ctr">
              <a:buFont typeface="Bitter Thin"/>
              <a:buNone/>
            </a:pPr>
            <a:r>
              <a:rPr lang="en-US" sz="1800"/>
              <a:t>U drugome dijelu projektnog dana nastupili su gosti. Prof. Serđo Valić predstavio je stare instrumente, način njihove izrade i demonstrirao sviranje na njima. </a:t>
            </a:r>
          </a:p>
        </p:txBody>
      </p:sp>
      <p:sp>
        <p:nvSpPr>
          <p:cNvPr id="3" name="Google Shape;61;p12">
            <a:extLst>
              <a:ext uri="{FF2B5EF4-FFF2-40B4-BE49-F238E27FC236}">
                <a16:creationId xmlns:a16="http://schemas.microsoft.com/office/drawing/2014/main" id="{47476CDF-579A-4384-81B1-B22F227AA87A}"/>
              </a:ext>
            </a:extLst>
          </p:cNvPr>
          <p:cNvSpPr txBox="1">
            <a:spLocks/>
          </p:cNvSpPr>
          <p:nvPr/>
        </p:nvSpPr>
        <p:spPr>
          <a:xfrm>
            <a:off x="508225" y="382475"/>
            <a:ext cx="5136900" cy="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Dancing Script"/>
              <a:buNone/>
              <a:defRPr sz="4000" b="0" i="0" u="none" strike="noStrike" cap="none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r>
              <a:rPr lang="en-US" sz="2400"/>
              <a:t>Prof</a:t>
            </a:r>
            <a:r>
              <a:rPr lang="hr-HR" sz="2400"/>
              <a:t>.</a:t>
            </a:r>
            <a:r>
              <a:rPr lang="en-US" sz="2400"/>
              <a:t> Serđo Valić</a:t>
            </a:r>
            <a:r>
              <a:rPr lang="hr-HR" sz="240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28C811-88FC-4243-80C1-300D3704CC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683" y="869042"/>
            <a:ext cx="5211744" cy="390880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Google Shape;641;p46">
            <a:extLst>
              <a:ext uri="{FF2B5EF4-FFF2-40B4-BE49-F238E27FC236}">
                <a16:creationId xmlns:a16="http://schemas.microsoft.com/office/drawing/2014/main" id="{E342E446-0E3C-4FCF-9F7A-2419681C51DC}"/>
              </a:ext>
            </a:extLst>
          </p:cNvPr>
          <p:cNvSpPr/>
          <p:nvPr/>
        </p:nvSpPr>
        <p:spPr>
          <a:xfrm>
            <a:off x="1319759" y="469310"/>
            <a:ext cx="278607" cy="312897"/>
          </a:xfrm>
          <a:custGeom>
            <a:avLst/>
            <a:gdLst/>
            <a:ahLst/>
            <a:cxnLst/>
            <a:rect l="l" t="t" r="r" b="b"/>
            <a:pathLst>
              <a:path w="14430" h="16206" extrusionOk="0">
                <a:moveTo>
                  <a:pt x="13724" y="584"/>
                </a:moveTo>
                <a:lnTo>
                  <a:pt x="13724" y="974"/>
                </a:lnTo>
                <a:lnTo>
                  <a:pt x="13748" y="2312"/>
                </a:lnTo>
                <a:lnTo>
                  <a:pt x="13772" y="3139"/>
                </a:lnTo>
                <a:lnTo>
                  <a:pt x="13821" y="3966"/>
                </a:lnTo>
                <a:lnTo>
                  <a:pt x="13967" y="5621"/>
                </a:lnTo>
                <a:lnTo>
                  <a:pt x="13991" y="6375"/>
                </a:lnTo>
                <a:lnTo>
                  <a:pt x="14016" y="7154"/>
                </a:lnTo>
                <a:lnTo>
                  <a:pt x="13991" y="7908"/>
                </a:lnTo>
                <a:lnTo>
                  <a:pt x="13967" y="8687"/>
                </a:lnTo>
                <a:lnTo>
                  <a:pt x="13918" y="9441"/>
                </a:lnTo>
                <a:lnTo>
                  <a:pt x="13870" y="10195"/>
                </a:lnTo>
                <a:lnTo>
                  <a:pt x="13699" y="11728"/>
                </a:lnTo>
                <a:lnTo>
                  <a:pt x="13602" y="11972"/>
                </a:lnTo>
                <a:lnTo>
                  <a:pt x="13480" y="12191"/>
                </a:lnTo>
                <a:lnTo>
                  <a:pt x="13359" y="12361"/>
                </a:lnTo>
                <a:lnTo>
                  <a:pt x="13188" y="12531"/>
                </a:lnTo>
                <a:lnTo>
                  <a:pt x="13261" y="12361"/>
                </a:lnTo>
                <a:lnTo>
                  <a:pt x="13286" y="12191"/>
                </a:lnTo>
                <a:lnTo>
                  <a:pt x="13334" y="12020"/>
                </a:lnTo>
                <a:lnTo>
                  <a:pt x="13334" y="11850"/>
                </a:lnTo>
                <a:lnTo>
                  <a:pt x="13310" y="11777"/>
                </a:lnTo>
                <a:lnTo>
                  <a:pt x="13286" y="11704"/>
                </a:lnTo>
                <a:lnTo>
                  <a:pt x="13237" y="11680"/>
                </a:lnTo>
                <a:lnTo>
                  <a:pt x="13188" y="11704"/>
                </a:lnTo>
                <a:lnTo>
                  <a:pt x="13091" y="11826"/>
                </a:lnTo>
                <a:lnTo>
                  <a:pt x="12994" y="11972"/>
                </a:lnTo>
                <a:lnTo>
                  <a:pt x="12872" y="12288"/>
                </a:lnTo>
                <a:lnTo>
                  <a:pt x="12726" y="12580"/>
                </a:lnTo>
                <a:lnTo>
                  <a:pt x="12677" y="12750"/>
                </a:lnTo>
                <a:lnTo>
                  <a:pt x="12653" y="12896"/>
                </a:lnTo>
                <a:lnTo>
                  <a:pt x="12337" y="13018"/>
                </a:lnTo>
                <a:lnTo>
                  <a:pt x="12337" y="13018"/>
                </a:lnTo>
                <a:lnTo>
                  <a:pt x="12385" y="12799"/>
                </a:lnTo>
                <a:lnTo>
                  <a:pt x="12483" y="12604"/>
                </a:lnTo>
                <a:lnTo>
                  <a:pt x="12604" y="12312"/>
                </a:lnTo>
                <a:lnTo>
                  <a:pt x="12677" y="12142"/>
                </a:lnTo>
                <a:lnTo>
                  <a:pt x="12677" y="12069"/>
                </a:lnTo>
                <a:lnTo>
                  <a:pt x="12677" y="11996"/>
                </a:lnTo>
                <a:lnTo>
                  <a:pt x="12653" y="11972"/>
                </a:lnTo>
                <a:lnTo>
                  <a:pt x="12580" y="11972"/>
                </a:lnTo>
                <a:lnTo>
                  <a:pt x="12507" y="12020"/>
                </a:lnTo>
                <a:lnTo>
                  <a:pt x="12434" y="12069"/>
                </a:lnTo>
                <a:lnTo>
                  <a:pt x="12361" y="12142"/>
                </a:lnTo>
                <a:lnTo>
                  <a:pt x="12239" y="12312"/>
                </a:lnTo>
                <a:lnTo>
                  <a:pt x="12142" y="12458"/>
                </a:lnTo>
                <a:lnTo>
                  <a:pt x="11996" y="12775"/>
                </a:lnTo>
                <a:lnTo>
                  <a:pt x="11947" y="12921"/>
                </a:lnTo>
                <a:lnTo>
                  <a:pt x="11899" y="13091"/>
                </a:lnTo>
                <a:lnTo>
                  <a:pt x="11461" y="13140"/>
                </a:lnTo>
                <a:lnTo>
                  <a:pt x="11704" y="12604"/>
                </a:lnTo>
                <a:lnTo>
                  <a:pt x="11777" y="12483"/>
                </a:lnTo>
                <a:lnTo>
                  <a:pt x="11874" y="12264"/>
                </a:lnTo>
                <a:lnTo>
                  <a:pt x="11923" y="12142"/>
                </a:lnTo>
                <a:lnTo>
                  <a:pt x="11947" y="12045"/>
                </a:lnTo>
                <a:lnTo>
                  <a:pt x="11947" y="11972"/>
                </a:lnTo>
                <a:lnTo>
                  <a:pt x="11923" y="11923"/>
                </a:lnTo>
                <a:lnTo>
                  <a:pt x="11850" y="11899"/>
                </a:lnTo>
                <a:lnTo>
                  <a:pt x="11753" y="11923"/>
                </a:lnTo>
                <a:lnTo>
                  <a:pt x="11680" y="11996"/>
                </a:lnTo>
                <a:lnTo>
                  <a:pt x="11582" y="12069"/>
                </a:lnTo>
                <a:lnTo>
                  <a:pt x="11461" y="12264"/>
                </a:lnTo>
                <a:lnTo>
                  <a:pt x="11363" y="12410"/>
                </a:lnTo>
                <a:lnTo>
                  <a:pt x="11169" y="12702"/>
                </a:lnTo>
                <a:lnTo>
                  <a:pt x="11071" y="12896"/>
                </a:lnTo>
                <a:lnTo>
                  <a:pt x="10974" y="13091"/>
                </a:lnTo>
                <a:lnTo>
                  <a:pt x="10731" y="13042"/>
                </a:lnTo>
                <a:lnTo>
                  <a:pt x="10804" y="12848"/>
                </a:lnTo>
                <a:lnTo>
                  <a:pt x="11023" y="12385"/>
                </a:lnTo>
                <a:lnTo>
                  <a:pt x="11120" y="12166"/>
                </a:lnTo>
                <a:lnTo>
                  <a:pt x="11144" y="12045"/>
                </a:lnTo>
                <a:lnTo>
                  <a:pt x="11169" y="11923"/>
                </a:lnTo>
                <a:lnTo>
                  <a:pt x="11144" y="11874"/>
                </a:lnTo>
                <a:lnTo>
                  <a:pt x="11120" y="11850"/>
                </a:lnTo>
                <a:lnTo>
                  <a:pt x="11071" y="11850"/>
                </a:lnTo>
                <a:lnTo>
                  <a:pt x="10974" y="11947"/>
                </a:lnTo>
                <a:lnTo>
                  <a:pt x="10877" y="12020"/>
                </a:lnTo>
                <a:lnTo>
                  <a:pt x="10731" y="12215"/>
                </a:lnTo>
                <a:lnTo>
                  <a:pt x="10609" y="12434"/>
                </a:lnTo>
                <a:lnTo>
                  <a:pt x="10487" y="12653"/>
                </a:lnTo>
                <a:lnTo>
                  <a:pt x="10341" y="12921"/>
                </a:lnTo>
                <a:lnTo>
                  <a:pt x="10147" y="12799"/>
                </a:lnTo>
                <a:lnTo>
                  <a:pt x="10098" y="12775"/>
                </a:lnTo>
                <a:lnTo>
                  <a:pt x="10171" y="12653"/>
                </a:lnTo>
                <a:lnTo>
                  <a:pt x="10244" y="12531"/>
                </a:lnTo>
                <a:lnTo>
                  <a:pt x="10390" y="12264"/>
                </a:lnTo>
                <a:lnTo>
                  <a:pt x="10439" y="12118"/>
                </a:lnTo>
                <a:lnTo>
                  <a:pt x="10463" y="11996"/>
                </a:lnTo>
                <a:lnTo>
                  <a:pt x="10439" y="11874"/>
                </a:lnTo>
                <a:lnTo>
                  <a:pt x="10390" y="11753"/>
                </a:lnTo>
                <a:lnTo>
                  <a:pt x="10341" y="11728"/>
                </a:lnTo>
                <a:lnTo>
                  <a:pt x="10293" y="11753"/>
                </a:lnTo>
                <a:lnTo>
                  <a:pt x="10171" y="11850"/>
                </a:lnTo>
                <a:lnTo>
                  <a:pt x="10074" y="11996"/>
                </a:lnTo>
                <a:lnTo>
                  <a:pt x="9879" y="12288"/>
                </a:lnTo>
                <a:lnTo>
                  <a:pt x="9806" y="12385"/>
                </a:lnTo>
                <a:lnTo>
                  <a:pt x="9782" y="12191"/>
                </a:lnTo>
                <a:lnTo>
                  <a:pt x="9782" y="11996"/>
                </a:lnTo>
                <a:lnTo>
                  <a:pt x="9806" y="11801"/>
                </a:lnTo>
                <a:lnTo>
                  <a:pt x="9879" y="11607"/>
                </a:lnTo>
                <a:lnTo>
                  <a:pt x="9976" y="11436"/>
                </a:lnTo>
                <a:lnTo>
                  <a:pt x="10098" y="11266"/>
                </a:lnTo>
                <a:lnTo>
                  <a:pt x="10244" y="11120"/>
                </a:lnTo>
                <a:lnTo>
                  <a:pt x="10390" y="10998"/>
                </a:lnTo>
                <a:lnTo>
                  <a:pt x="10633" y="10877"/>
                </a:lnTo>
                <a:lnTo>
                  <a:pt x="10901" y="10804"/>
                </a:lnTo>
                <a:lnTo>
                  <a:pt x="11169" y="10755"/>
                </a:lnTo>
                <a:lnTo>
                  <a:pt x="11436" y="10731"/>
                </a:lnTo>
                <a:lnTo>
                  <a:pt x="11728" y="10682"/>
                </a:lnTo>
                <a:lnTo>
                  <a:pt x="11972" y="10609"/>
                </a:lnTo>
                <a:lnTo>
                  <a:pt x="12215" y="10512"/>
                </a:lnTo>
                <a:lnTo>
                  <a:pt x="12312" y="10439"/>
                </a:lnTo>
                <a:lnTo>
                  <a:pt x="12434" y="10341"/>
                </a:lnTo>
                <a:lnTo>
                  <a:pt x="12507" y="10341"/>
                </a:lnTo>
                <a:lnTo>
                  <a:pt x="12580" y="10317"/>
                </a:lnTo>
                <a:lnTo>
                  <a:pt x="12629" y="10244"/>
                </a:lnTo>
                <a:lnTo>
                  <a:pt x="12653" y="10171"/>
                </a:lnTo>
                <a:lnTo>
                  <a:pt x="12653" y="9830"/>
                </a:lnTo>
                <a:lnTo>
                  <a:pt x="12653" y="9514"/>
                </a:lnTo>
                <a:lnTo>
                  <a:pt x="12653" y="9198"/>
                </a:lnTo>
                <a:lnTo>
                  <a:pt x="12653" y="8857"/>
                </a:lnTo>
                <a:lnTo>
                  <a:pt x="12726" y="8030"/>
                </a:lnTo>
                <a:lnTo>
                  <a:pt x="12823" y="7203"/>
                </a:lnTo>
                <a:lnTo>
                  <a:pt x="12848" y="6789"/>
                </a:lnTo>
                <a:lnTo>
                  <a:pt x="12848" y="6375"/>
                </a:lnTo>
                <a:lnTo>
                  <a:pt x="12823" y="5548"/>
                </a:lnTo>
                <a:lnTo>
                  <a:pt x="12848" y="5232"/>
                </a:lnTo>
                <a:lnTo>
                  <a:pt x="12872" y="4842"/>
                </a:lnTo>
                <a:lnTo>
                  <a:pt x="12872" y="4648"/>
                </a:lnTo>
                <a:lnTo>
                  <a:pt x="12848" y="4477"/>
                </a:lnTo>
                <a:lnTo>
                  <a:pt x="12799" y="4307"/>
                </a:lnTo>
                <a:lnTo>
                  <a:pt x="12726" y="4161"/>
                </a:lnTo>
                <a:lnTo>
                  <a:pt x="12775" y="4112"/>
                </a:lnTo>
                <a:lnTo>
                  <a:pt x="12799" y="4039"/>
                </a:lnTo>
                <a:lnTo>
                  <a:pt x="12823" y="3966"/>
                </a:lnTo>
                <a:lnTo>
                  <a:pt x="12799" y="3893"/>
                </a:lnTo>
                <a:lnTo>
                  <a:pt x="12750" y="3820"/>
                </a:lnTo>
                <a:lnTo>
                  <a:pt x="12702" y="3772"/>
                </a:lnTo>
                <a:lnTo>
                  <a:pt x="12604" y="3747"/>
                </a:lnTo>
                <a:lnTo>
                  <a:pt x="12531" y="3747"/>
                </a:lnTo>
                <a:lnTo>
                  <a:pt x="12045" y="3869"/>
                </a:lnTo>
                <a:lnTo>
                  <a:pt x="11558" y="3991"/>
                </a:lnTo>
                <a:lnTo>
                  <a:pt x="10585" y="4258"/>
                </a:lnTo>
                <a:lnTo>
                  <a:pt x="8468" y="4794"/>
                </a:lnTo>
                <a:lnTo>
                  <a:pt x="7446" y="5061"/>
                </a:lnTo>
                <a:lnTo>
                  <a:pt x="6959" y="5207"/>
                </a:lnTo>
                <a:lnTo>
                  <a:pt x="6448" y="5378"/>
                </a:lnTo>
                <a:lnTo>
                  <a:pt x="5962" y="5548"/>
                </a:lnTo>
                <a:lnTo>
                  <a:pt x="5499" y="5743"/>
                </a:lnTo>
                <a:lnTo>
                  <a:pt x="5013" y="5986"/>
                </a:lnTo>
                <a:lnTo>
                  <a:pt x="4575" y="6229"/>
                </a:lnTo>
                <a:lnTo>
                  <a:pt x="4526" y="6254"/>
                </a:lnTo>
                <a:lnTo>
                  <a:pt x="4526" y="6302"/>
                </a:lnTo>
                <a:lnTo>
                  <a:pt x="4526" y="6351"/>
                </a:lnTo>
                <a:lnTo>
                  <a:pt x="4550" y="6400"/>
                </a:lnTo>
                <a:lnTo>
                  <a:pt x="4623" y="7130"/>
                </a:lnTo>
                <a:lnTo>
                  <a:pt x="4648" y="7495"/>
                </a:lnTo>
                <a:lnTo>
                  <a:pt x="4648" y="7860"/>
                </a:lnTo>
                <a:lnTo>
                  <a:pt x="4623" y="8736"/>
                </a:lnTo>
                <a:lnTo>
                  <a:pt x="4575" y="9587"/>
                </a:lnTo>
                <a:lnTo>
                  <a:pt x="4575" y="10171"/>
                </a:lnTo>
                <a:lnTo>
                  <a:pt x="4575" y="10779"/>
                </a:lnTo>
                <a:lnTo>
                  <a:pt x="4599" y="11972"/>
                </a:lnTo>
                <a:lnTo>
                  <a:pt x="4623" y="12580"/>
                </a:lnTo>
                <a:lnTo>
                  <a:pt x="4623" y="13164"/>
                </a:lnTo>
                <a:lnTo>
                  <a:pt x="4575" y="13772"/>
                </a:lnTo>
                <a:lnTo>
                  <a:pt x="4526" y="14356"/>
                </a:lnTo>
                <a:lnTo>
                  <a:pt x="4356" y="14600"/>
                </a:lnTo>
                <a:lnTo>
                  <a:pt x="4404" y="14356"/>
                </a:lnTo>
                <a:lnTo>
                  <a:pt x="4404" y="14259"/>
                </a:lnTo>
                <a:lnTo>
                  <a:pt x="4404" y="14137"/>
                </a:lnTo>
                <a:lnTo>
                  <a:pt x="4380" y="14064"/>
                </a:lnTo>
                <a:lnTo>
                  <a:pt x="4307" y="14040"/>
                </a:lnTo>
                <a:lnTo>
                  <a:pt x="4258" y="14064"/>
                </a:lnTo>
                <a:lnTo>
                  <a:pt x="4185" y="14113"/>
                </a:lnTo>
                <a:lnTo>
                  <a:pt x="4088" y="14259"/>
                </a:lnTo>
                <a:lnTo>
                  <a:pt x="4015" y="14429"/>
                </a:lnTo>
                <a:lnTo>
                  <a:pt x="3869" y="14770"/>
                </a:lnTo>
                <a:lnTo>
                  <a:pt x="3723" y="15038"/>
                </a:lnTo>
                <a:lnTo>
                  <a:pt x="3674" y="15184"/>
                </a:lnTo>
                <a:lnTo>
                  <a:pt x="3626" y="15305"/>
                </a:lnTo>
                <a:lnTo>
                  <a:pt x="3285" y="15451"/>
                </a:lnTo>
                <a:lnTo>
                  <a:pt x="3407" y="15159"/>
                </a:lnTo>
                <a:lnTo>
                  <a:pt x="3601" y="14770"/>
                </a:lnTo>
                <a:lnTo>
                  <a:pt x="3674" y="14551"/>
                </a:lnTo>
                <a:lnTo>
                  <a:pt x="3699" y="14429"/>
                </a:lnTo>
                <a:lnTo>
                  <a:pt x="3699" y="14332"/>
                </a:lnTo>
                <a:lnTo>
                  <a:pt x="3699" y="14283"/>
                </a:lnTo>
                <a:lnTo>
                  <a:pt x="3650" y="14259"/>
                </a:lnTo>
                <a:lnTo>
                  <a:pt x="3601" y="14235"/>
                </a:lnTo>
                <a:lnTo>
                  <a:pt x="3577" y="14259"/>
                </a:lnTo>
                <a:lnTo>
                  <a:pt x="3407" y="14429"/>
                </a:lnTo>
                <a:lnTo>
                  <a:pt x="3261" y="14648"/>
                </a:lnTo>
                <a:lnTo>
                  <a:pt x="3017" y="15062"/>
                </a:lnTo>
                <a:lnTo>
                  <a:pt x="2847" y="15330"/>
                </a:lnTo>
                <a:lnTo>
                  <a:pt x="2798" y="15476"/>
                </a:lnTo>
                <a:lnTo>
                  <a:pt x="2750" y="15622"/>
                </a:lnTo>
                <a:lnTo>
                  <a:pt x="2531" y="15670"/>
                </a:lnTo>
                <a:lnTo>
                  <a:pt x="2531" y="15670"/>
                </a:lnTo>
                <a:lnTo>
                  <a:pt x="2628" y="15403"/>
                </a:lnTo>
                <a:lnTo>
                  <a:pt x="2725" y="15159"/>
                </a:lnTo>
                <a:lnTo>
                  <a:pt x="2798" y="14965"/>
                </a:lnTo>
                <a:lnTo>
                  <a:pt x="2871" y="14770"/>
                </a:lnTo>
                <a:lnTo>
                  <a:pt x="2896" y="14551"/>
                </a:lnTo>
                <a:lnTo>
                  <a:pt x="2871" y="14454"/>
                </a:lnTo>
                <a:lnTo>
                  <a:pt x="2847" y="14356"/>
                </a:lnTo>
                <a:lnTo>
                  <a:pt x="2823" y="14332"/>
                </a:lnTo>
                <a:lnTo>
                  <a:pt x="2798" y="14332"/>
                </a:lnTo>
                <a:lnTo>
                  <a:pt x="2701" y="14502"/>
                </a:lnTo>
                <a:lnTo>
                  <a:pt x="2604" y="14673"/>
                </a:lnTo>
                <a:lnTo>
                  <a:pt x="2433" y="15038"/>
                </a:lnTo>
                <a:lnTo>
                  <a:pt x="2239" y="15354"/>
                </a:lnTo>
                <a:lnTo>
                  <a:pt x="2141" y="15549"/>
                </a:lnTo>
                <a:lnTo>
                  <a:pt x="2093" y="15719"/>
                </a:lnTo>
                <a:lnTo>
                  <a:pt x="1801" y="15695"/>
                </a:lnTo>
                <a:lnTo>
                  <a:pt x="2117" y="15062"/>
                </a:lnTo>
                <a:lnTo>
                  <a:pt x="2263" y="14746"/>
                </a:lnTo>
                <a:lnTo>
                  <a:pt x="2312" y="14575"/>
                </a:lnTo>
                <a:lnTo>
                  <a:pt x="2336" y="14405"/>
                </a:lnTo>
                <a:lnTo>
                  <a:pt x="2336" y="14381"/>
                </a:lnTo>
                <a:lnTo>
                  <a:pt x="2312" y="14356"/>
                </a:lnTo>
                <a:lnTo>
                  <a:pt x="2263" y="14356"/>
                </a:lnTo>
                <a:lnTo>
                  <a:pt x="1995" y="14648"/>
                </a:lnTo>
                <a:lnTo>
                  <a:pt x="1752" y="14940"/>
                </a:lnTo>
                <a:lnTo>
                  <a:pt x="1533" y="15281"/>
                </a:lnTo>
                <a:lnTo>
                  <a:pt x="1363" y="15622"/>
                </a:lnTo>
                <a:lnTo>
                  <a:pt x="1119" y="15524"/>
                </a:lnTo>
                <a:lnTo>
                  <a:pt x="1144" y="15354"/>
                </a:lnTo>
                <a:lnTo>
                  <a:pt x="1192" y="15208"/>
                </a:lnTo>
                <a:lnTo>
                  <a:pt x="1363" y="14916"/>
                </a:lnTo>
                <a:lnTo>
                  <a:pt x="1582" y="14551"/>
                </a:lnTo>
                <a:lnTo>
                  <a:pt x="1679" y="14356"/>
                </a:lnTo>
                <a:lnTo>
                  <a:pt x="1776" y="14137"/>
                </a:lnTo>
                <a:lnTo>
                  <a:pt x="1776" y="14113"/>
                </a:lnTo>
                <a:lnTo>
                  <a:pt x="1752" y="14089"/>
                </a:lnTo>
                <a:lnTo>
                  <a:pt x="1679" y="14089"/>
                </a:lnTo>
                <a:lnTo>
                  <a:pt x="1460" y="14308"/>
                </a:lnTo>
                <a:lnTo>
                  <a:pt x="1265" y="14502"/>
                </a:lnTo>
                <a:lnTo>
                  <a:pt x="1071" y="14746"/>
                </a:lnTo>
                <a:lnTo>
                  <a:pt x="925" y="14989"/>
                </a:lnTo>
                <a:lnTo>
                  <a:pt x="852" y="15111"/>
                </a:lnTo>
                <a:lnTo>
                  <a:pt x="779" y="15257"/>
                </a:lnTo>
                <a:lnTo>
                  <a:pt x="681" y="15159"/>
                </a:lnTo>
                <a:lnTo>
                  <a:pt x="633" y="15062"/>
                </a:lnTo>
                <a:lnTo>
                  <a:pt x="657" y="14989"/>
                </a:lnTo>
                <a:lnTo>
                  <a:pt x="681" y="14916"/>
                </a:lnTo>
                <a:lnTo>
                  <a:pt x="657" y="14867"/>
                </a:lnTo>
                <a:lnTo>
                  <a:pt x="827" y="14624"/>
                </a:lnTo>
                <a:lnTo>
                  <a:pt x="925" y="14502"/>
                </a:lnTo>
                <a:lnTo>
                  <a:pt x="998" y="14356"/>
                </a:lnTo>
                <a:lnTo>
                  <a:pt x="998" y="14332"/>
                </a:lnTo>
                <a:lnTo>
                  <a:pt x="1022" y="14308"/>
                </a:lnTo>
                <a:lnTo>
                  <a:pt x="998" y="14308"/>
                </a:lnTo>
                <a:lnTo>
                  <a:pt x="998" y="14235"/>
                </a:lnTo>
                <a:lnTo>
                  <a:pt x="973" y="14186"/>
                </a:lnTo>
                <a:lnTo>
                  <a:pt x="900" y="14137"/>
                </a:lnTo>
                <a:lnTo>
                  <a:pt x="827" y="14162"/>
                </a:lnTo>
                <a:lnTo>
                  <a:pt x="681" y="14259"/>
                </a:lnTo>
                <a:lnTo>
                  <a:pt x="535" y="14381"/>
                </a:lnTo>
                <a:lnTo>
                  <a:pt x="535" y="14381"/>
                </a:lnTo>
                <a:lnTo>
                  <a:pt x="560" y="14235"/>
                </a:lnTo>
                <a:lnTo>
                  <a:pt x="633" y="14113"/>
                </a:lnTo>
                <a:lnTo>
                  <a:pt x="681" y="13967"/>
                </a:lnTo>
                <a:lnTo>
                  <a:pt x="779" y="13845"/>
                </a:lnTo>
                <a:lnTo>
                  <a:pt x="973" y="13602"/>
                </a:lnTo>
                <a:lnTo>
                  <a:pt x="1217" y="13407"/>
                </a:lnTo>
                <a:lnTo>
                  <a:pt x="1460" y="13286"/>
                </a:lnTo>
                <a:lnTo>
                  <a:pt x="1703" y="13164"/>
                </a:lnTo>
                <a:lnTo>
                  <a:pt x="1971" y="13091"/>
                </a:lnTo>
                <a:lnTo>
                  <a:pt x="2214" y="13042"/>
                </a:lnTo>
                <a:lnTo>
                  <a:pt x="2750" y="12945"/>
                </a:lnTo>
                <a:lnTo>
                  <a:pt x="3285" y="12823"/>
                </a:lnTo>
                <a:lnTo>
                  <a:pt x="3358" y="12872"/>
                </a:lnTo>
                <a:lnTo>
                  <a:pt x="3431" y="12872"/>
                </a:lnTo>
                <a:lnTo>
                  <a:pt x="3504" y="12848"/>
                </a:lnTo>
                <a:lnTo>
                  <a:pt x="3504" y="12799"/>
                </a:lnTo>
                <a:lnTo>
                  <a:pt x="3528" y="12750"/>
                </a:lnTo>
                <a:lnTo>
                  <a:pt x="3577" y="12702"/>
                </a:lnTo>
                <a:lnTo>
                  <a:pt x="3601" y="12629"/>
                </a:lnTo>
                <a:lnTo>
                  <a:pt x="3601" y="12531"/>
                </a:lnTo>
                <a:lnTo>
                  <a:pt x="3553" y="12483"/>
                </a:lnTo>
                <a:lnTo>
                  <a:pt x="3577" y="11923"/>
                </a:lnTo>
                <a:lnTo>
                  <a:pt x="3577" y="11388"/>
                </a:lnTo>
                <a:lnTo>
                  <a:pt x="3577" y="10293"/>
                </a:lnTo>
                <a:lnTo>
                  <a:pt x="3626" y="7811"/>
                </a:lnTo>
                <a:lnTo>
                  <a:pt x="3626" y="3480"/>
                </a:lnTo>
                <a:lnTo>
                  <a:pt x="3820" y="3528"/>
                </a:lnTo>
                <a:lnTo>
                  <a:pt x="4039" y="3528"/>
                </a:lnTo>
                <a:lnTo>
                  <a:pt x="4258" y="3480"/>
                </a:lnTo>
                <a:lnTo>
                  <a:pt x="4502" y="3431"/>
                </a:lnTo>
                <a:lnTo>
                  <a:pt x="4940" y="3285"/>
                </a:lnTo>
                <a:lnTo>
                  <a:pt x="5305" y="3139"/>
                </a:lnTo>
                <a:lnTo>
                  <a:pt x="5937" y="2896"/>
                </a:lnTo>
                <a:lnTo>
                  <a:pt x="6570" y="2628"/>
                </a:lnTo>
                <a:lnTo>
                  <a:pt x="7203" y="2385"/>
                </a:lnTo>
                <a:lnTo>
                  <a:pt x="7859" y="2141"/>
                </a:lnTo>
                <a:lnTo>
                  <a:pt x="8638" y="1898"/>
                </a:lnTo>
                <a:lnTo>
                  <a:pt x="9441" y="1679"/>
                </a:lnTo>
                <a:lnTo>
                  <a:pt x="11047" y="1290"/>
                </a:lnTo>
                <a:lnTo>
                  <a:pt x="12410" y="974"/>
                </a:lnTo>
                <a:lnTo>
                  <a:pt x="13067" y="803"/>
                </a:lnTo>
                <a:lnTo>
                  <a:pt x="13724" y="584"/>
                </a:lnTo>
                <a:close/>
                <a:moveTo>
                  <a:pt x="13845" y="0"/>
                </a:moveTo>
                <a:lnTo>
                  <a:pt x="13529" y="146"/>
                </a:lnTo>
                <a:lnTo>
                  <a:pt x="13188" y="244"/>
                </a:lnTo>
                <a:lnTo>
                  <a:pt x="12507" y="438"/>
                </a:lnTo>
                <a:lnTo>
                  <a:pt x="11120" y="779"/>
                </a:lnTo>
                <a:lnTo>
                  <a:pt x="9490" y="1168"/>
                </a:lnTo>
                <a:lnTo>
                  <a:pt x="8687" y="1387"/>
                </a:lnTo>
                <a:lnTo>
                  <a:pt x="7908" y="1630"/>
                </a:lnTo>
                <a:lnTo>
                  <a:pt x="7276" y="1849"/>
                </a:lnTo>
                <a:lnTo>
                  <a:pt x="6667" y="2093"/>
                </a:lnTo>
                <a:lnTo>
                  <a:pt x="5451" y="2579"/>
                </a:lnTo>
                <a:lnTo>
                  <a:pt x="4867" y="2798"/>
                </a:lnTo>
                <a:lnTo>
                  <a:pt x="4283" y="2993"/>
                </a:lnTo>
                <a:lnTo>
                  <a:pt x="3893" y="3066"/>
                </a:lnTo>
                <a:lnTo>
                  <a:pt x="3699" y="3115"/>
                </a:lnTo>
                <a:lnTo>
                  <a:pt x="3504" y="3188"/>
                </a:lnTo>
                <a:lnTo>
                  <a:pt x="3382" y="3163"/>
                </a:lnTo>
                <a:lnTo>
                  <a:pt x="3285" y="3188"/>
                </a:lnTo>
                <a:lnTo>
                  <a:pt x="3236" y="3212"/>
                </a:lnTo>
                <a:lnTo>
                  <a:pt x="3188" y="3261"/>
                </a:lnTo>
                <a:lnTo>
                  <a:pt x="3163" y="3309"/>
                </a:lnTo>
                <a:lnTo>
                  <a:pt x="3163" y="3382"/>
                </a:lnTo>
                <a:lnTo>
                  <a:pt x="3163" y="7616"/>
                </a:lnTo>
                <a:lnTo>
                  <a:pt x="3212" y="10098"/>
                </a:lnTo>
                <a:lnTo>
                  <a:pt x="3212" y="11242"/>
                </a:lnTo>
                <a:lnTo>
                  <a:pt x="3212" y="11801"/>
                </a:lnTo>
                <a:lnTo>
                  <a:pt x="3236" y="12385"/>
                </a:lnTo>
                <a:lnTo>
                  <a:pt x="3236" y="12385"/>
                </a:lnTo>
                <a:lnTo>
                  <a:pt x="2920" y="12361"/>
                </a:lnTo>
                <a:lnTo>
                  <a:pt x="2579" y="12385"/>
                </a:lnTo>
                <a:lnTo>
                  <a:pt x="2239" y="12458"/>
                </a:lnTo>
                <a:lnTo>
                  <a:pt x="1898" y="12556"/>
                </a:lnTo>
                <a:lnTo>
                  <a:pt x="1557" y="12677"/>
                </a:lnTo>
                <a:lnTo>
                  <a:pt x="1265" y="12799"/>
                </a:lnTo>
                <a:lnTo>
                  <a:pt x="973" y="12969"/>
                </a:lnTo>
                <a:lnTo>
                  <a:pt x="730" y="13140"/>
                </a:lnTo>
                <a:lnTo>
                  <a:pt x="584" y="13261"/>
                </a:lnTo>
                <a:lnTo>
                  <a:pt x="487" y="13383"/>
                </a:lnTo>
                <a:lnTo>
                  <a:pt x="365" y="13505"/>
                </a:lnTo>
                <a:lnTo>
                  <a:pt x="268" y="13651"/>
                </a:lnTo>
                <a:lnTo>
                  <a:pt x="195" y="13797"/>
                </a:lnTo>
                <a:lnTo>
                  <a:pt x="122" y="13967"/>
                </a:lnTo>
                <a:lnTo>
                  <a:pt x="73" y="14113"/>
                </a:lnTo>
                <a:lnTo>
                  <a:pt x="24" y="14283"/>
                </a:lnTo>
                <a:lnTo>
                  <a:pt x="24" y="14454"/>
                </a:lnTo>
                <a:lnTo>
                  <a:pt x="0" y="14624"/>
                </a:lnTo>
                <a:lnTo>
                  <a:pt x="24" y="14794"/>
                </a:lnTo>
                <a:lnTo>
                  <a:pt x="49" y="14940"/>
                </a:lnTo>
                <a:lnTo>
                  <a:pt x="97" y="15111"/>
                </a:lnTo>
                <a:lnTo>
                  <a:pt x="170" y="15257"/>
                </a:lnTo>
                <a:lnTo>
                  <a:pt x="268" y="15427"/>
                </a:lnTo>
                <a:lnTo>
                  <a:pt x="365" y="15573"/>
                </a:lnTo>
                <a:lnTo>
                  <a:pt x="487" y="15695"/>
                </a:lnTo>
                <a:lnTo>
                  <a:pt x="608" y="15792"/>
                </a:lnTo>
                <a:lnTo>
                  <a:pt x="876" y="15962"/>
                </a:lnTo>
                <a:lnTo>
                  <a:pt x="1144" y="16084"/>
                </a:lnTo>
                <a:lnTo>
                  <a:pt x="1460" y="16157"/>
                </a:lnTo>
                <a:lnTo>
                  <a:pt x="1776" y="16206"/>
                </a:lnTo>
                <a:lnTo>
                  <a:pt x="2093" y="16206"/>
                </a:lnTo>
                <a:lnTo>
                  <a:pt x="2409" y="16181"/>
                </a:lnTo>
                <a:lnTo>
                  <a:pt x="2725" y="16157"/>
                </a:lnTo>
                <a:lnTo>
                  <a:pt x="3042" y="16084"/>
                </a:lnTo>
                <a:lnTo>
                  <a:pt x="3358" y="15987"/>
                </a:lnTo>
                <a:lnTo>
                  <a:pt x="3699" y="15841"/>
                </a:lnTo>
                <a:lnTo>
                  <a:pt x="4015" y="15646"/>
                </a:lnTo>
                <a:lnTo>
                  <a:pt x="4307" y="15451"/>
                </a:lnTo>
                <a:lnTo>
                  <a:pt x="4550" y="15208"/>
                </a:lnTo>
                <a:lnTo>
                  <a:pt x="4672" y="15062"/>
                </a:lnTo>
                <a:lnTo>
                  <a:pt x="4769" y="14916"/>
                </a:lnTo>
                <a:lnTo>
                  <a:pt x="4842" y="14770"/>
                </a:lnTo>
                <a:lnTo>
                  <a:pt x="4891" y="14624"/>
                </a:lnTo>
                <a:lnTo>
                  <a:pt x="4940" y="14527"/>
                </a:lnTo>
                <a:lnTo>
                  <a:pt x="5013" y="14259"/>
                </a:lnTo>
                <a:lnTo>
                  <a:pt x="5061" y="13967"/>
                </a:lnTo>
                <a:lnTo>
                  <a:pt x="5086" y="13675"/>
                </a:lnTo>
                <a:lnTo>
                  <a:pt x="5110" y="13359"/>
                </a:lnTo>
                <a:lnTo>
                  <a:pt x="5086" y="12750"/>
                </a:lnTo>
                <a:lnTo>
                  <a:pt x="5061" y="12166"/>
                </a:lnTo>
                <a:lnTo>
                  <a:pt x="5037" y="10877"/>
                </a:lnTo>
                <a:lnTo>
                  <a:pt x="5037" y="9587"/>
                </a:lnTo>
                <a:lnTo>
                  <a:pt x="5061" y="9125"/>
                </a:lnTo>
                <a:lnTo>
                  <a:pt x="5086" y="8663"/>
                </a:lnTo>
                <a:lnTo>
                  <a:pt x="5110" y="8200"/>
                </a:lnTo>
                <a:lnTo>
                  <a:pt x="5110" y="7738"/>
                </a:lnTo>
                <a:lnTo>
                  <a:pt x="5110" y="7397"/>
                </a:lnTo>
                <a:lnTo>
                  <a:pt x="5086" y="7057"/>
                </a:lnTo>
                <a:lnTo>
                  <a:pt x="5013" y="6740"/>
                </a:lnTo>
                <a:lnTo>
                  <a:pt x="4964" y="6594"/>
                </a:lnTo>
                <a:lnTo>
                  <a:pt x="4891" y="6448"/>
                </a:lnTo>
                <a:lnTo>
                  <a:pt x="5013" y="6424"/>
                </a:lnTo>
                <a:lnTo>
                  <a:pt x="5110" y="6375"/>
                </a:lnTo>
                <a:lnTo>
                  <a:pt x="5402" y="6254"/>
                </a:lnTo>
                <a:lnTo>
                  <a:pt x="5718" y="6132"/>
                </a:lnTo>
                <a:lnTo>
                  <a:pt x="6327" y="5913"/>
                </a:lnTo>
                <a:lnTo>
                  <a:pt x="7373" y="5597"/>
                </a:lnTo>
                <a:lnTo>
                  <a:pt x="8419" y="5305"/>
                </a:lnTo>
                <a:lnTo>
                  <a:pt x="9490" y="5037"/>
                </a:lnTo>
                <a:lnTo>
                  <a:pt x="10560" y="4769"/>
                </a:lnTo>
                <a:lnTo>
                  <a:pt x="11509" y="4550"/>
                </a:lnTo>
                <a:lnTo>
                  <a:pt x="11996" y="4429"/>
                </a:lnTo>
                <a:lnTo>
                  <a:pt x="12458" y="4283"/>
                </a:lnTo>
                <a:lnTo>
                  <a:pt x="12410" y="4429"/>
                </a:lnTo>
                <a:lnTo>
                  <a:pt x="12385" y="4599"/>
                </a:lnTo>
                <a:lnTo>
                  <a:pt x="12385" y="4940"/>
                </a:lnTo>
                <a:lnTo>
                  <a:pt x="12410" y="5548"/>
                </a:lnTo>
                <a:lnTo>
                  <a:pt x="12410" y="6448"/>
                </a:lnTo>
                <a:lnTo>
                  <a:pt x="12410" y="6886"/>
                </a:lnTo>
                <a:lnTo>
                  <a:pt x="12361" y="7349"/>
                </a:lnTo>
                <a:lnTo>
                  <a:pt x="12288" y="8176"/>
                </a:lnTo>
                <a:lnTo>
                  <a:pt x="12215" y="9003"/>
                </a:lnTo>
                <a:lnTo>
                  <a:pt x="12191" y="9538"/>
                </a:lnTo>
                <a:lnTo>
                  <a:pt x="12191" y="9806"/>
                </a:lnTo>
                <a:lnTo>
                  <a:pt x="12239" y="10074"/>
                </a:lnTo>
                <a:lnTo>
                  <a:pt x="11923" y="10098"/>
                </a:lnTo>
                <a:lnTo>
                  <a:pt x="11582" y="10147"/>
                </a:lnTo>
                <a:lnTo>
                  <a:pt x="10925" y="10268"/>
                </a:lnTo>
                <a:lnTo>
                  <a:pt x="10560" y="10366"/>
                </a:lnTo>
                <a:lnTo>
                  <a:pt x="10390" y="10439"/>
                </a:lnTo>
                <a:lnTo>
                  <a:pt x="10244" y="10512"/>
                </a:lnTo>
                <a:lnTo>
                  <a:pt x="10074" y="10585"/>
                </a:lnTo>
                <a:lnTo>
                  <a:pt x="9928" y="10706"/>
                </a:lnTo>
                <a:lnTo>
                  <a:pt x="9782" y="10828"/>
                </a:lnTo>
                <a:lnTo>
                  <a:pt x="9660" y="10950"/>
                </a:lnTo>
                <a:lnTo>
                  <a:pt x="9490" y="11217"/>
                </a:lnTo>
                <a:lnTo>
                  <a:pt x="9368" y="11485"/>
                </a:lnTo>
                <a:lnTo>
                  <a:pt x="9295" y="11801"/>
                </a:lnTo>
                <a:lnTo>
                  <a:pt x="9246" y="12093"/>
                </a:lnTo>
                <a:lnTo>
                  <a:pt x="9271" y="12239"/>
                </a:lnTo>
                <a:lnTo>
                  <a:pt x="9295" y="12410"/>
                </a:lnTo>
                <a:lnTo>
                  <a:pt x="9319" y="12531"/>
                </a:lnTo>
                <a:lnTo>
                  <a:pt x="9392" y="12677"/>
                </a:lnTo>
                <a:lnTo>
                  <a:pt x="9441" y="12823"/>
                </a:lnTo>
                <a:lnTo>
                  <a:pt x="9538" y="12945"/>
                </a:lnTo>
                <a:lnTo>
                  <a:pt x="9636" y="13067"/>
                </a:lnTo>
                <a:lnTo>
                  <a:pt x="9757" y="13164"/>
                </a:lnTo>
                <a:lnTo>
                  <a:pt x="10001" y="13334"/>
                </a:lnTo>
                <a:lnTo>
                  <a:pt x="10244" y="13432"/>
                </a:lnTo>
                <a:lnTo>
                  <a:pt x="10293" y="13505"/>
                </a:lnTo>
                <a:lnTo>
                  <a:pt x="10341" y="13529"/>
                </a:lnTo>
                <a:lnTo>
                  <a:pt x="10390" y="13529"/>
                </a:lnTo>
                <a:lnTo>
                  <a:pt x="10463" y="13505"/>
                </a:lnTo>
                <a:lnTo>
                  <a:pt x="10779" y="13578"/>
                </a:lnTo>
                <a:lnTo>
                  <a:pt x="11096" y="13626"/>
                </a:lnTo>
                <a:lnTo>
                  <a:pt x="11655" y="13626"/>
                </a:lnTo>
                <a:lnTo>
                  <a:pt x="12093" y="13578"/>
                </a:lnTo>
                <a:lnTo>
                  <a:pt x="12288" y="13529"/>
                </a:lnTo>
                <a:lnTo>
                  <a:pt x="12483" y="13480"/>
                </a:lnTo>
                <a:lnTo>
                  <a:pt x="12653" y="13432"/>
                </a:lnTo>
                <a:lnTo>
                  <a:pt x="12848" y="13359"/>
                </a:lnTo>
                <a:lnTo>
                  <a:pt x="13018" y="13261"/>
                </a:lnTo>
                <a:lnTo>
                  <a:pt x="13164" y="13164"/>
                </a:lnTo>
                <a:lnTo>
                  <a:pt x="13334" y="13042"/>
                </a:lnTo>
                <a:lnTo>
                  <a:pt x="13480" y="12921"/>
                </a:lnTo>
                <a:lnTo>
                  <a:pt x="13602" y="12775"/>
                </a:lnTo>
                <a:lnTo>
                  <a:pt x="13724" y="12629"/>
                </a:lnTo>
                <a:lnTo>
                  <a:pt x="13845" y="12483"/>
                </a:lnTo>
                <a:lnTo>
                  <a:pt x="13943" y="12312"/>
                </a:lnTo>
                <a:lnTo>
                  <a:pt x="14040" y="12142"/>
                </a:lnTo>
                <a:lnTo>
                  <a:pt x="14113" y="11947"/>
                </a:lnTo>
                <a:lnTo>
                  <a:pt x="14162" y="11753"/>
                </a:lnTo>
                <a:lnTo>
                  <a:pt x="14210" y="11558"/>
                </a:lnTo>
                <a:lnTo>
                  <a:pt x="14210" y="11485"/>
                </a:lnTo>
                <a:lnTo>
                  <a:pt x="14186" y="11412"/>
                </a:lnTo>
                <a:lnTo>
                  <a:pt x="14235" y="11120"/>
                </a:lnTo>
                <a:lnTo>
                  <a:pt x="14283" y="10852"/>
                </a:lnTo>
                <a:lnTo>
                  <a:pt x="14308" y="10268"/>
                </a:lnTo>
                <a:lnTo>
                  <a:pt x="14332" y="9684"/>
                </a:lnTo>
                <a:lnTo>
                  <a:pt x="14356" y="9125"/>
                </a:lnTo>
                <a:lnTo>
                  <a:pt x="14405" y="8298"/>
                </a:lnTo>
                <a:lnTo>
                  <a:pt x="14429" y="7470"/>
                </a:lnTo>
                <a:lnTo>
                  <a:pt x="14429" y="6643"/>
                </a:lnTo>
                <a:lnTo>
                  <a:pt x="14405" y="5791"/>
                </a:lnTo>
                <a:lnTo>
                  <a:pt x="14356" y="5013"/>
                </a:lnTo>
                <a:lnTo>
                  <a:pt x="14283" y="4234"/>
                </a:lnTo>
                <a:lnTo>
                  <a:pt x="14235" y="3455"/>
                </a:lnTo>
                <a:lnTo>
                  <a:pt x="14186" y="2677"/>
                </a:lnTo>
                <a:lnTo>
                  <a:pt x="14186" y="2093"/>
                </a:lnTo>
                <a:lnTo>
                  <a:pt x="14186" y="1509"/>
                </a:lnTo>
                <a:lnTo>
                  <a:pt x="14186" y="901"/>
                </a:lnTo>
                <a:lnTo>
                  <a:pt x="14162" y="609"/>
                </a:lnTo>
                <a:lnTo>
                  <a:pt x="14137" y="317"/>
                </a:lnTo>
                <a:lnTo>
                  <a:pt x="14162" y="244"/>
                </a:lnTo>
                <a:lnTo>
                  <a:pt x="14137" y="171"/>
                </a:lnTo>
                <a:lnTo>
                  <a:pt x="14113" y="122"/>
                </a:lnTo>
                <a:lnTo>
                  <a:pt x="14089" y="73"/>
                </a:lnTo>
                <a:lnTo>
                  <a:pt x="14040" y="25"/>
                </a:lnTo>
                <a:lnTo>
                  <a:pt x="1399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641;p46">
            <a:extLst>
              <a:ext uri="{FF2B5EF4-FFF2-40B4-BE49-F238E27FC236}">
                <a16:creationId xmlns:a16="http://schemas.microsoft.com/office/drawing/2014/main" id="{3BBF1909-01F0-4011-90BD-A28A40BA76EE}"/>
              </a:ext>
            </a:extLst>
          </p:cNvPr>
          <p:cNvSpPr/>
          <p:nvPr/>
        </p:nvSpPr>
        <p:spPr>
          <a:xfrm>
            <a:off x="4432696" y="469309"/>
            <a:ext cx="278607" cy="312897"/>
          </a:xfrm>
          <a:custGeom>
            <a:avLst/>
            <a:gdLst/>
            <a:ahLst/>
            <a:cxnLst/>
            <a:rect l="l" t="t" r="r" b="b"/>
            <a:pathLst>
              <a:path w="14430" h="16206" extrusionOk="0">
                <a:moveTo>
                  <a:pt x="13724" y="584"/>
                </a:moveTo>
                <a:lnTo>
                  <a:pt x="13724" y="974"/>
                </a:lnTo>
                <a:lnTo>
                  <a:pt x="13748" y="2312"/>
                </a:lnTo>
                <a:lnTo>
                  <a:pt x="13772" y="3139"/>
                </a:lnTo>
                <a:lnTo>
                  <a:pt x="13821" y="3966"/>
                </a:lnTo>
                <a:lnTo>
                  <a:pt x="13967" y="5621"/>
                </a:lnTo>
                <a:lnTo>
                  <a:pt x="13991" y="6375"/>
                </a:lnTo>
                <a:lnTo>
                  <a:pt x="14016" y="7154"/>
                </a:lnTo>
                <a:lnTo>
                  <a:pt x="13991" y="7908"/>
                </a:lnTo>
                <a:lnTo>
                  <a:pt x="13967" y="8687"/>
                </a:lnTo>
                <a:lnTo>
                  <a:pt x="13918" y="9441"/>
                </a:lnTo>
                <a:lnTo>
                  <a:pt x="13870" y="10195"/>
                </a:lnTo>
                <a:lnTo>
                  <a:pt x="13699" y="11728"/>
                </a:lnTo>
                <a:lnTo>
                  <a:pt x="13602" y="11972"/>
                </a:lnTo>
                <a:lnTo>
                  <a:pt x="13480" y="12191"/>
                </a:lnTo>
                <a:lnTo>
                  <a:pt x="13359" y="12361"/>
                </a:lnTo>
                <a:lnTo>
                  <a:pt x="13188" y="12531"/>
                </a:lnTo>
                <a:lnTo>
                  <a:pt x="13261" y="12361"/>
                </a:lnTo>
                <a:lnTo>
                  <a:pt x="13286" y="12191"/>
                </a:lnTo>
                <a:lnTo>
                  <a:pt x="13334" y="12020"/>
                </a:lnTo>
                <a:lnTo>
                  <a:pt x="13334" y="11850"/>
                </a:lnTo>
                <a:lnTo>
                  <a:pt x="13310" y="11777"/>
                </a:lnTo>
                <a:lnTo>
                  <a:pt x="13286" y="11704"/>
                </a:lnTo>
                <a:lnTo>
                  <a:pt x="13237" y="11680"/>
                </a:lnTo>
                <a:lnTo>
                  <a:pt x="13188" y="11704"/>
                </a:lnTo>
                <a:lnTo>
                  <a:pt x="13091" y="11826"/>
                </a:lnTo>
                <a:lnTo>
                  <a:pt x="12994" y="11972"/>
                </a:lnTo>
                <a:lnTo>
                  <a:pt x="12872" y="12288"/>
                </a:lnTo>
                <a:lnTo>
                  <a:pt x="12726" y="12580"/>
                </a:lnTo>
                <a:lnTo>
                  <a:pt x="12677" y="12750"/>
                </a:lnTo>
                <a:lnTo>
                  <a:pt x="12653" y="12896"/>
                </a:lnTo>
                <a:lnTo>
                  <a:pt x="12337" y="13018"/>
                </a:lnTo>
                <a:lnTo>
                  <a:pt x="12337" y="13018"/>
                </a:lnTo>
                <a:lnTo>
                  <a:pt x="12385" y="12799"/>
                </a:lnTo>
                <a:lnTo>
                  <a:pt x="12483" y="12604"/>
                </a:lnTo>
                <a:lnTo>
                  <a:pt x="12604" y="12312"/>
                </a:lnTo>
                <a:lnTo>
                  <a:pt x="12677" y="12142"/>
                </a:lnTo>
                <a:lnTo>
                  <a:pt x="12677" y="12069"/>
                </a:lnTo>
                <a:lnTo>
                  <a:pt x="12677" y="11996"/>
                </a:lnTo>
                <a:lnTo>
                  <a:pt x="12653" y="11972"/>
                </a:lnTo>
                <a:lnTo>
                  <a:pt x="12580" y="11972"/>
                </a:lnTo>
                <a:lnTo>
                  <a:pt x="12507" y="12020"/>
                </a:lnTo>
                <a:lnTo>
                  <a:pt x="12434" y="12069"/>
                </a:lnTo>
                <a:lnTo>
                  <a:pt x="12361" y="12142"/>
                </a:lnTo>
                <a:lnTo>
                  <a:pt x="12239" y="12312"/>
                </a:lnTo>
                <a:lnTo>
                  <a:pt x="12142" y="12458"/>
                </a:lnTo>
                <a:lnTo>
                  <a:pt x="11996" y="12775"/>
                </a:lnTo>
                <a:lnTo>
                  <a:pt x="11947" y="12921"/>
                </a:lnTo>
                <a:lnTo>
                  <a:pt x="11899" y="13091"/>
                </a:lnTo>
                <a:lnTo>
                  <a:pt x="11461" y="13140"/>
                </a:lnTo>
                <a:lnTo>
                  <a:pt x="11704" y="12604"/>
                </a:lnTo>
                <a:lnTo>
                  <a:pt x="11777" y="12483"/>
                </a:lnTo>
                <a:lnTo>
                  <a:pt x="11874" y="12264"/>
                </a:lnTo>
                <a:lnTo>
                  <a:pt x="11923" y="12142"/>
                </a:lnTo>
                <a:lnTo>
                  <a:pt x="11947" y="12045"/>
                </a:lnTo>
                <a:lnTo>
                  <a:pt x="11947" y="11972"/>
                </a:lnTo>
                <a:lnTo>
                  <a:pt x="11923" y="11923"/>
                </a:lnTo>
                <a:lnTo>
                  <a:pt x="11850" y="11899"/>
                </a:lnTo>
                <a:lnTo>
                  <a:pt x="11753" y="11923"/>
                </a:lnTo>
                <a:lnTo>
                  <a:pt x="11680" y="11996"/>
                </a:lnTo>
                <a:lnTo>
                  <a:pt x="11582" y="12069"/>
                </a:lnTo>
                <a:lnTo>
                  <a:pt x="11461" y="12264"/>
                </a:lnTo>
                <a:lnTo>
                  <a:pt x="11363" y="12410"/>
                </a:lnTo>
                <a:lnTo>
                  <a:pt x="11169" y="12702"/>
                </a:lnTo>
                <a:lnTo>
                  <a:pt x="11071" y="12896"/>
                </a:lnTo>
                <a:lnTo>
                  <a:pt x="10974" y="13091"/>
                </a:lnTo>
                <a:lnTo>
                  <a:pt x="10731" y="13042"/>
                </a:lnTo>
                <a:lnTo>
                  <a:pt x="10804" y="12848"/>
                </a:lnTo>
                <a:lnTo>
                  <a:pt x="11023" y="12385"/>
                </a:lnTo>
                <a:lnTo>
                  <a:pt x="11120" y="12166"/>
                </a:lnTo>
                <a:lnTo>
                  <a:pt x="11144" y="12045"/>
                </a:lnTo>
                <a:lnTo>
                  <a:pt x="11169" y="11923"/>
                </a:lnTo>
                <a:lnTo>
                  <a:pt x="11144" y="11874"/>
                </a:lnTo>
                <a:lnTo>
                  <a:pt x="11120" y="11850"/>
                </a:lnTo>
                <a:lnTo>
                  <a:pt x="11071" y="11850"/>
                </a:lnTo>
                <a:lnTo>
                  <a:pt x="10974" y="11947"/>
                </a:lnTo>
                <a:lnTo>
                  <a:pt x="10877" y="12020"/>
                </a:lnTo>
                <a:lnTo>
                  <a:pt x="10731" y="12215"/>
                </a:lnTo>
                <a:lnTo>
                  <a:pt x="10609" y="12434"/>
                </a:lnTo>
                <a:lnTo>
                  <a:pt x="10487" y="12653"/>
                </a:lnTo>
                <a:lnTo>
                  <a:pt x="10341" y="12921"/>
                </a:lnTo>
                <a:lnTo>
                  <a:pt x="10147" y="12799"/>
                </a:lnTo>
                <a:lnTo>
                  <a:pt x="10098" y="12775"/>
                </a:lnTo>
                <a:lnTo>
                  <a:pt x="10171" y="12653"/>
                </a:lnTo>
                <a:lnTo>
                  <a:pt x="10244" y="12531"/>
                </a:lnTo>
                <a:lnTo>
                  <a:pt x="10390" y="12264"/>
                </a:lnTo>
                <a:lnTo>
                  <a:pt x="10439" y="12118"/>
                </a:lnTo>
                <a:lnTo>
                  <a:pt x="10463" y="11996"/>
                </a:lnTo>
                <a:lnTo>
                  <a:pt x="10439" y="11874"/>
                </a:lnTo>
                <a:lnTo>
                  <a:pt x="10390" y="11753"/>
                </a:lnTo>
                <a:lnTo>
                  <a:pt x="10341" y="11728"/>
                </a:lnTo>
                <a:lnTo>
                  <a:pt x="10293" y="11753"/>
                </a:lnTo>
                <a:lnTo>
                  <a:pt x="10171" y="11850"/>
                </a:lnTo>
                <a:lnTo>
                  <a:pt x="10074" y="11996"/>
                </a:lnTo>
                <a:lnTo>
                  <a:pt x="9879" y="12288"/>
                </a:lnTo>
                <a:lnTo>
                  <a:pt x="9806" y="12385"/>
                </a:lnTo>
                <a:lnTo>
                  <a:pt x="9782" y="12191"/>
                </a:lnTo>
                <a:lnTo>
                  <a:pt x="9782" y="11996"/>
                </a:lnTo>
                <a:lnTo>
                  <a:pt x="9806" y="11801"/>
                </a:lnTo>
                <a:lnTo>
                  <a:pt x="9879" y="11607"/>
                </a:lnTo>
                <a:lnTo>
                  <a:pt x="9976" y="11436"/>
                </a:lnTo>
                <a:lnTo>
                  <a:pt x="10098" y="11266"/>
                </a:lnTo>
                <a:lnTo>
                  <a:pt x="10244" y="11120"/>
                </a:lnTo>
                <a:lnTo>
                  <a:pt x="10390" y="10998"/>
                </a:lnTo>
                <a:lnTo>
                  <a:pt x="10633" y="10877"/>
                </a:lnTo>
                <a:lnTo>
                  <a:pt x="10901" y="10804"/>
                </a:lnTo>
                <a:lnTo>
                  <a:pt x="11169" y="10755"/>
                </a:lnTo>
                <a:lnTo>
                  <a:pt x="11436" y="10731"/>
                </a:lnTo>
                <a:lnTo>
                  <a:pt x="11728" y="10682"/>
                </a:lnTo>
                <a:lnTo>
                  <a:pt x="11972" y="10609"/>
                </a:lnTo>
                <a:lnTo>
                  <a:pt x="12215" y="10512"/>
                </a:lnTo>
                <a:lnTo>
                  <a:pt x="12312" y="10439"/>
                </a:lnTo>
                <a:lnTo>
                  <a:pt x="12434" y="10341"/>
                </a:lnTo>
                <a:lnTo>
                  <a:pt x="12507" y="10341"/>
                </a:lnTo>
                <a:lnTo>
                  <a:pt x="12580" y="10317"/>
                </a:lnTo>
                <a:lnTo>
                  <a:pt x="12629" y="10244"/>
                </a:lnTo>
                <a:lnTo>
                  <a:pt x="12653" y="10171"/>
                </a:lnTo>
                <a:lnTo>
                  <a:pt x="12653" y="9830"/>
                </a:lnTo>
                <a:lnTo>
                  <a:pt x="12653" y="9514"/>
                </a:lnTo>
                <a:lnTo>
                  <a:pt x="12653" y="9198"/>
                </a:lnTo>
                <a:lnTo>
                  <a:pt x="12653" y="8857"/>
                </a:lnTo>
                <a:lnTo>
                  <a:pt x="12726" y="8030"/>
                </a:lnTo>
                <a:lnTo>
                  <a:pt x="12823" y="7203"/>
                </a:lnTo>
                <a:lnTo>
                  <a:pt x="12848" y="6789"/>
                </a:lnTo>
                <a:lnTo>
                  <a:pt x="12848" y="6375"/>
                </a:lnTo>
                <a:lnTo>
                  <a:pt x="12823" y="5548"/>
                </a:lnTo>
                <a:lnTo>
                  <a:pt x="12848" y="5232"/>
                </a:lnTo>
                <a:lnTo>
                  <a:pt x="12872" y="4842"/>
                </a:lnTo>
                <a:lnTo>
                  <a:pt x="12872" y="4648"/>
                </a:lnTo>
                <a:lnTo>
                  <a:pt x="12848" y="4477"/>
                </a:lnTo>
                <a:lnTo>
                  <a:pt x="12799" y="4307"/>
                </a:lnTo>
                <a:lnTo>
                  <a:pt x="12726" y="4161"/>
                </a:lnTo>
                <a:lnTo>
                  <a:pt x="12775" y="4112"/>
                </a:lnTo>
                <a:lnTo>
                  <a:pt x="12799" y="4039"/>
                </a:lnTo>
                <a:lnTo>
                  <a:pt x="12823" y="3966"/>
                </a:lnTo>
                <a:lnTo>
                  <a:pt x="12799" y="3893"/>
                </a:lnTo>
                <a:lnTo>
                  <a:pt x="12750" y="3820"/>
                </a:lnTo>
                <a:lnTo>
                  <a:pt x="12702" y="3772"/>
                </a:lnTo>
                <a:lnTo>
                  <a:pt x="12604" y="3747"/>
                </a:lnTo>
                <a:lnTo>
                  <a:pt x="12531" y="3747"/>
                </a:lnTo>
                <a:lnTo>
                  <a:pt x="12045" y="3869"/>
                </a:lnTo>
                <a:lnTo>
                  <a:pt x="11558" y="3991"/>
                </a:lnTo>
                <a:lnTo>
                  <a:pt x="10585" y="4258"/>
                </a:lnTo>
                <a:lnTo>
                  <a:pt x="8468" y="4794"/>
                </a:lnTo>
                <a:lnTo>
                  <a:pt x="7446" y="5061"/>
                </a:lnTo>
                <a:lnTo>
                  <a:pt x="6959" y="5207"/>
                </a:lnTo>
                <a:lnTo>
                  <a:pt x="6448" y="5378"/>
                </a:lnTo>
                <a:lnTo>
                  <a:pt x="5962" y="5548"/>
                </a:lnTo>
                <a:lnTo>
                  <a:pt x="5499" y="5743"/>
                </a:lnTo>
                <a:lnTo>
                  <a:pt x="5013" y="5986"/>
                </a:lnTo>
                <a:lnTo>
                  <a:pt x="4575" y="6229"/>
                </a:lnTo>
                <a:lnTo>
                  <a:pt x="4526" y="6254"/>
                </a:lnTo>
                <a:lnTo>
                  <a:pt x="4526" y="6302"/>
                </a:lnTo>
                <a:lnTo>
                  <a:pt x="4526" y="6351"/>
                </a:lnTo>
                <a:lnTo>
                  <a:pt x="4550" y="6400"/>
                </a:lnTo>
                <a:lnTo>
                  <a:pt x="4623" y="7130"/>
                </a:lnTo>
                <a:lnTo>
                  <a:pt x="4648" y="7495"/>
                </a:lnTo>
                <a:lnTo>
                  <a:pt x="4648" y="7860"/>
                </a:lnTo>
                <a:lnTo>
                  <a:pt x="4623" y="8736"/>
                </a:lnTo>
                <a:lnTo>
                  <a:pt x="4575" y="9587"/>
                </a:lnTo>
                <a:lnTo>
                  <a:pt x="4575" y="10171"/>
                </a:lnTo>
                <a:lnTo>
                  <a:pt x="4575" y="10779"/>
                </a:lnTo>
                <a:lnTo>
                  <a:pt x="4599" y="11972"/>
                </a:lnTo>
                <a:lnTo>
                  <a:pt x="4623" y="12580"/>
                </a:lnTo>
                <a:lnTo>
                  <a:pt x="4623" y="13164"/>
                </a:lnTo>
                <a:lnTo>
                  <a:pt x="4575" y="13772"/>
                </a:lnTo>
                <a:lnTo>
                  <a:pt x="4526" y="14356"/>
                </a:lnTo>
                <a:lnTo>
                  <a:pt x="4356" y="14600"/>
                </a:lnTo>
                <a:lnTo>
                  <a:pt x="4404" y="14356"/>
                </a:lnTo>
                <a:lnTo>
                  <a:pt x="4404" y="14259"/>
                </a:lnTo>
                <a:lnTo>
                  <a:pt x="4404" y="14137"/>
                </a:lnTo>
                <a:lnTo>
                  <a:pt x="4380" y="14064"/>
                </a:lnTo>
                <a:lnTo>
                  <a:pt x="4307" y="14040"/>
                </a:lnTo>
                <a:lnTo>
                  <a:pt x="4258" y="14064"/>
                </a:lnTo>
                <a:lnTo>
                  <a:pt x="4185" y="14113"/>
                </a:lnTo>
                <a:lnTo>
                  <a:pt x="4088" y="14259"/>
                </a:lnTo>
                <a:lnTo>
                  <a:pt x="4015" y="14429"/>
                </a:lnTo>
                <a:lnTo>
                  <a:pt x="3869" y="14770"/>
                </a:lnTo>
                <a:lnTo>
                  <a:pt x="3723" y="15038"/>
                </a:lnTo>
                <a:lnTo>
                  <a:pt x="3674" y="15184"/>
                </a:lnTo>
                <a:lnTo>
                  <a:pt x="3626" y="15305"/>
                </a:lnTo>
                <a:lnTo>
                  <a:pt x="3285" y="15451"/>
                </a:lnTo>
                <a:lnTo>
                  <a:pt x="3407" y="15159"/>
                </a:lnTo>
                <a:lnTo>
                  <a:pt x="3601" y="14770"/>
                </a:lnTo>
                <a:lnTo>
                  <a:pt x="3674" y="14551"/>
                </a:lnTo>
                <a:lnTo>
                  <a:pt x="3699" y="14429"/>
                </a:lnTo>
                <a:lnTo>
                  <a:pt x="3699" y="14332"/>
                </a:lnTo>
                <a:lnTo>
                  <a:pt x="3699" y="14283"/>
                </a:lnTo>
                <a:lnTo>
                  <a:pt x="3650" y="14259"/>
                </a:lnTo>
                <a:lnTo>
                  <a:pt x="3601" y="14235"/>
                </a:lnTo>
                <a:lnTo>
                  <a:pt x="3577" y="14259"/>
                </a:lnTo>
                <a:lnTo>
                  <a:pt x="3407" y="14429"/>
                </a:lnTo>
                <a:lnTo>
                  <a:pt x="3261" y="14648"/>
                </a:lnTo>
                <a:lnTo>
                  <a:pt x="3017" y="15062"/>
                </a:lnTo>
                <a:lnTo>
                  <a:pt x="2847" y="15330"/>
                </a:lnTo>
                <a:lnTo>
                  <a:pt x="2798" y="15476"/>
                </a:lnTo>
                <a:lnTo>
                  <a:pt x="2750" y="15622"/>
                </a:lnTo>
                <a:lnTo>
                  <a:pt x="2531" y="15670"/>
                </a:lnTo>
                <a:lnTo>
                  <a:pt x="2531" y="15670"/>
                </a:lnTo>
                <a:lnTo>
                  <a:pt x="2628" y="15403"/>
                </a:lnTo>
                <a:lnTo>
                  <a:pt x="2725" y="15159"/>
                </a:lnTo>
                <a:lnTo>
                  <a:pt x="2798" y="14965"/>
                </a:lnTo>
                <a:lnTo>
                  <a:pt x="2871" y="14770"/>
                </a:lnTo>
                <a:lnTo>
                  <a:pt x="2896" y="14551"/>
                </a:lnTo>
                <a:lnTo>
                  <a:pt x="2871" y="14454"/>
                </a:lnTo>
                <a:lnTo>
                  <a:pt x="2847" y="14356"/>
                </a:lnTo>
                <a:lnTo>
                  <a:pt x="2823" y="14332"/>
                </a:lnTo>
                <a:lnTo>
                  <a:pt x="2798" y="14332"/>
                </a:lnTo>
                <a:lnTo>
                  <a:pt x="2701" y="14502"/>
                </a:lnTo>
                <a:lnTo>
                  <a:pt x="2604" y="14673"/>
                </a:lnTo>
                <a:lnTo>
                  <a:pt x="2433" y="15038"/>
                </a:lnTo>
                <a:lnTo>
                  <a:pt x="2239" y="15354"/>
                </a:lnTo>
                <a:lnTo>
                  <a:pt x="2141" y="15549"/>
                </a:lnTo>
                <a:lnTo>
                  <a:pt x="2093" y="15719"/>
                </a:lnTo>
                <a:lnTo>
                  <a:pt x="1801" y="15695"/>
                </a:lnTo>
                <a:lnTo>
                  <a:pt x="2117" y="15062"/>
                </a:lnTo>
                <a:lnTo>
                  <a:pt x="2263" y="14746"/>
                </a:lnTo>
                <a:lnTo>
                  <a:pt x="2312" y="14575"/>
                </a:lnTo>
                <a:lnTo>
                  <a:pt x="2336" y="14405"/>
                </a:lnTo>
                <a:lnTo>
                  <a:pt x="2336" y="14381"/>
                </a:lnTo>
                <a:lnTo>
                  <a:pt x="2312" y="14356"/>
                </a:lnTo>
                <a:lnTo>
                  <a:pt x="2263" y="14356"/>
                </a:lnTo>
                <a:lnTo>
                  <a:pt x="1995" y="14648"/>
                </a:lnTo>
                <a:lnTo>
                  <a:pt x="1752" y="14940"/>
                </a:lnTo>
                <a:lnTo>
                  <a:pt x="1533" y="15281"/>
                </a:lnTo>
                <a:lnTo>
                  <a:pt x="1363" y="15622"/>
                </a:lnTo>
                <a:lnTo>
                  <a:pt x="1119" y="15524"/>
                </a:lnTo>
                <a:lnTo>
                  <a:pt x="1144" y="15354"/>
                </a:lnTo>
                <a:lnTo>
                  <a:pt x="1192" y="15208"/>
                </a:lnTo>
                <a:lnTo>
                  <a:pt x="1363" y="14916"/>
                </a:lnTo>
                <a:lnTo>
                  <a:pt x="1582" y="14551"/>
                </a:lnTo>
                <a:lnTo>
                  <a:pt x="1679" y="14356"/>
                </a:lnTo>
                <a:lnTo>
                  <a:pt x="1776" y="14137"/>
                </a:lnTo>
                <a:lnTo>
                  <a:pt x="1776" y="14113"/>
                </a:lnTo>
                <a:lnTo>
                  <a:pt x="1752" y="14089"/>
                </a:lnTo>
                <a:lnTo>
                  <a:pt x="1679" y="14089"/>
                </a:lnTo>
                <a:lnTo>
                  <a:pt x="1460" y="14308"/>
                </a:lnTo>
                <a:lnTo>
                  <a:pt x="1265" y="14502"/>
                </a:lnTo>
                <a:lnTo>
                  <a:pt x="1071" y="14746"/>
                </a:lnTo>
                <a:lnTo>
                  <a:pt x="925" y="14989"/>
                </a:lnTo>
                <a:lnTo>
                  <a:pt x="852" y="15111"/>
                </a:lnTo>
                <a:lnTo>
                  <a:pt x="779" y="15257"/>
                </a:lnTo>
                <a:lnTo>
                  <a:pt x="681" y="15159"/>
                </a:lnTo>
                <a:lnTo>
                  <a:pt x="633" y="15062"/>
                </a:lnTo>
                <a:lnTo>
                  <a:pt x="657" y="14989"/>
                </a:lnTo>
                <a:lnTo>
                  <a:pt x="681" y="14916"/>
                </a:lnTo>
                <a:lnTo>
                  <a:pt x="657" y="14867"/>
                </a:lnTo>
                <a:lnTo>
                  <a:pt x="827" y="14624"/>
                </a:lnTo>
                <a:lnTo>
                  <a:pt x="925" y="14502"/>
                </a:lnTo>
                <a:lnTo>
                  <a:pt x="998" y="14356"/>
                </a:lnTo>
                <a:lnTo>
                  <a:pt x="998" y="14332"/>
                </a:lnTo>
                <a:lnTo>
                  <a:pt x="1022" y="14308"/>
                </a:lnTo>
                <a:lnTo>
                  <a:pt x="998" y="14308"/>
                </a:lnTo>
                <a:lnTo>
                  <a:pt x="998" y="14235"/>
                </a:lnTo>
                <a:lnTo>
                  <a:pt x="973" y="14186"/>
                </a:lnTo>
                <a:lnTo>
                  <a:pt x="900" y="14137"/>
                </a:lnTo>
                <a:lnTo>
                  <a:pt x="827" y="14162"/>
                </a:lnTo>
                <a:lnTo>
                  <a:pt x="681" y="14259"/>
                </a:lnTo>
                <a:lnTo>
                  <a:pt x="535" y="14381"/>
                </a:lnTo>
                <a:lnTo>
                  <a:pt x="535" y="14381"/>
                </a:lnTo>
                <a:lnTo>
                  <a:pt x="560" y="14235"/>
                </a:lnTo>
                <a:lnTo>
                  <a:pt x="633" y="14113"/>
                </a:lnTo>
                <a:lnTo>
                  <a:pt x="681" y="13967"/>
                </a:lnTo>
                <a:lnTo>
                  <a:pt x="779" y="13845"/>
                </a:lnTo>
                <a:lnTo>
                  <a:pt x="973" y="13602"/>
                </a:lnTo>
                <a:lnTo>
                  <a:pt x="1217" y="13407"/>
                </a:lnTo>
                <a:lnTo>
                  <a:pt x="1460" y="13286"/>
                </a:lnTo>
                <a:lnTo>
                  <a:pt x="1703" y="13164"/>
                </a:lnTo>
                <a:lnTo>
                  <a:pt x="1971" y="13091"/>
                </a:lnTo>
                <a:lnTo>
                  <a:pt x="2214" y="13042"/>
                </a:lnTo>
                <a:lnTo>
                  <a:pt x="2750" y="12945"/>
                </a:lnTo>
                <a:lnTo>
                  <a:pt x="3285" y="12823"/>
                </a:lnTo>
                <a:lnTo>
                  <a:pt x="3358" y="12872"/>
                </a:lnTo>
                <a:lnTo>
                  <a:pt x="3431" y="12872"/>
                </a:lnTo>
                <a:lnTo>
                  <a:pt x="3504" y="12848"/>
                </a:lnTo>
                <a:lnTo>
                  <a:pt x="3504" y="12799"/>
                </a:lnTo>
                <a:lnTo>
                  <a:pt x="3528" y="12750"/>
                </a:lnTo>
                <a:lnTo>
                  <a:pt x="3577" y="12702"/>
                </a:lnTo>
                <a:lnTo>
                  <a:pt x="3601" y="12629"/>
                </a:lnTo>
                <a:lnTo>
                  <a:pt x="3601" y="12531"/>
                </a:lnTo>
                <a:lnTo>
                  <a:pt x="3553" y="12483"/>
                </a:lnTo>
                <a:lnTo>
                  <a:pt x="3577" y="11923"/>
                </a:lnTo>
                <a:lnTo>
                  <a:pt x="3577" y="11388"/>
                </a:lnTo>
                <a:lnTo>
                  <a:pt x="3577" y="10293"/>
                </a:lnTo>
                <a:lnTo>
                  <a:pt x="3626" y="7811"/>
                </a:lnTo>
                <a:lnTo>
                  <a:pt x="3626" y="3480"/>
                </a:lnTo>
                <a:lnTo>
                  <a:pt x="3820" y="3528"/>
                </a:lnTo>
                <a:lnTo>
                  <a:pt x="4039" y="3528"/>
                </a:lnTo>
                <a:lnTo>
                  <a:pt x="4258" y="3480"/>
                </a:lnTo>
                <a:lnTo>
                  <a:pt x="4502" y="3431"/>
                </a:lnTo>
                <a:lnTo>
                  <a:pt x="4940" y="3285"/>
                </a:lnTo>
                <a:lnTo>
                  <a:pt x="5305" y="3139"/>
                </a:lnTo>
                <a:lnTo>
                  <a:pt x="5937" y="2896"/>
                </a:lnTo>
                <a:lnTo>
                  <a:pt x="6570" y="2628"/>
                </a:lnTo>
                <a:lnTo>
                  <a:pt x="7203" y="2385"/>
                </a:lnTo>
                <a:lnTo>
                  <a:pt x="7859" y="2141"/>
                </a:lnTo>
                <a:lnTo>
                  <a:pt x="8638" y="1898"/>
                </a:lnTo>
                <a:lnTo>
                  <a:pt x="9441" y="1679"/>
                </a:lnTo>
                <a:lnTo>
                  <a:pt x="11047" y="1290"/>
                </a:lnTo>
                <a:lnTo>
                  <a:pt x="12410" y="974"/>
                </a:lnTo>
                <a:lnTo>
                  <a:pt x="13067" y="803"/>
                </a:lnTo>
                <a:lnTo>
                  <a:pt x="13724" y="584"/>
                </a:lnTo>
                <a:close/>
                <a:moveTo>
                  <a:pt x="13845" y="0"/>
                </a:moveTo>
                <a:lnTo>
                  <a:pt x="13529" y="146"/>
                </a:lnTo>
                <a:lnTo>
                  <a:pt x="13188" y="244"/>
                </a:lnTo>
                <a:lnTo>
                  <a:pt x="12507" y="438"/>
                </a:lnTo>
                <a:lnTo>
                  <a:pt x="11120" y="779"/>
                </a:lnTo>
                <a:lnTo>
                  <a:pt x="9490" y="1168"/>
                </a:lnTo>
                <a:lnTo>
                  <a:pt x="8687" y="1387"/>
                </a:lnTo>
                <a:lnTo>
                  <a:pt x="7908" y="1630"/>
                </a:lnTo>
                <a:lnTo>
                  <a:pt x="7276" y="1849"/>
                </a:lnTo>
                <a:lnTo>
                  <a:pt x="6667" y="2093"/>
                </a:lnTo>
                <a:lnTo>
                  <a:pt x="5451" y="2579"/>
                </a:lnTo>
                <a:lnTo>
                  <a:pt x="4867" y="2798"/>
                </a:lnTo>
                <a:lnTo>
                  <a:pt x="4283" y="2993"/>
                </a:lnTo>
                <a:lnTo>
                  <a:pt x="3893" y="3066"/>
                </a:lnTo>
                <a:lnTo>
                  <a:pt x="3699" y="3115"/>
                </a:lnTo>
                <a:lnTo>
                  <a:pt x="3504" y="3188"/>
                </a:lnTo>
                <a:lnTo>
                  <a:pt x="3382" y="3163"/>
                </a:lnTo>
                <a:lnTo>
                  <a:pt x="3285" y="3188"/>
                </a:lnTo>
                <a:lnTo>
                  <a:pt x="3236" y="3212"/>
                </a:lnTo>
                <a:lnTo>
                  <a:pt x="3188" y="3261"/>
                </a:lnTo>
                <a:lnTo>
                  <a:pt x="3163" y="3309"/>
                </a:lnTo>
                <a:lnTo>
                  <a:pt x="3163" y="3382"/>
                </a:lnTo>
                <a:lnTo>
                  <a:pt x="3163" y="7616"/>
                </a:lnTo>
                <a:lnTo>
                  <a:pt x="3212" y="10098"/>
                </a:lnTo>
                <a:lnTo>
                  <a:pt x="3212" y="11242"/>
                </a:lnTo>
                <a:lnTo>
                  <a:pt x="3212" y="11801"/>
                </a:lnTo>
                <a:lnTo>
                  <a:pt x="3236" y="12385"/>
                </a:lnTo>
                <a:lnTo>
                  <a:pt x="3236" y="12385"/>
                </a:lnTo>
                <a:lnTo>
                  <a:pt x="2920" y="12361"/>
                </a:lnTo>
                <a:lnTo>
                  <a:pt x="2579" y="12385"/>
                </a:lnTo>
                <a:lnTo>
                  <a:pt x="2239" y="12458"/>
                </a:lnTo>
                <a:lnTo>
                  <a:pt x="1898" y="12556"/>
                </a:lnTo>
                <a:lnTo>
                  <a:pt x="1557" y="12677"/>
                </a:lnTo>
                <a:lnTo>
                  <a:pt x="1265" y="12799"/>
                </a:lnTo>
                <a:lnTo>
                  <a:pt x="973" y="12969"/>
                </a:lnTo>
                <a:lnTo>
                  <a:pt x="730" y="13140"/>
                </a:lnTo>
                <a:lnTo>
                  <a:pt x="584" y="13261"/>
                </a:lnTo>
                <a:lnTo>
                  <a:pt x="487" y="13383"/>
                </a:lnTo>
                <a:lnTo>
                  <a:pt x="365" y="13505"/>
                </a:lnTo>
                <a:lnTo>
                  <a:pt x="268" y="13651"/>
                </a:lnTo>
                <a:lnTo>
                  <a:pt x="195" y="13797"/>
                </a:lnTo>
                <a:lnTo>
                  <a:pt x="122" y="13967"/>
                </a:lnTo>
                <a:lnTo>
                  <a:pt x="73" y="14113"/>
                </a:lnTo>
                <a:lnTo>
                  <a:pt x="24" y="14283"/>
                </a:lnTo>
                <a:lnTo>
                  <a:pt x="24" y="14454"/>
                </a:lnTo>
                <a:lnTo>
                  <a:pt x="0" y="14624"/>
                </a:lnTo>
                <a:lnTo>
                  <a:pt x="24" y="14794"/>
                </a:lnTo>
                <a:lnTo>
                  <a:pt x="49" y="14940"/>
                </a:lnTo>
                <a:lnTo>
                  <a:pt x="97" y="15111"/>
                </a:lnTo>
                <a:lnTo>
                  <a:pt x="170" y="15257"/>
                </a:lnTo>
                <a:lnTo>
                  <a:pt x="268" y="15427"/>
                </a:lnTo>
                <a:lnTo>
                  <a:pt x="365" y="15573"/>
                </a:lnTo>
                <a:lnTo>
                  <a:pt x="487" y="15695"/>
                </a:lnTo>
                <a:lnTo>
                  <a:pt x="608" y="15792"/>
                </a:lnTo>
                <a:lnTo>
                  <a:pt x="876" y="15962"/>
                </a:lnTo>
                <a:lnTo>
                  <a:pt x="1144" y="16084"/>
                </a:lnTo>
                <a:lnTo>
                  <a:pt x="1460" y="16157"/>
                </a:lnTo>
                <a:lnTo>
                  <a:pt x="1776" y="16206"/>
                </a:lnTo>
                <a:lnTo>
                  <a:pt x="2093" y="16206"/>
                </a:lnTo>
                <a:lnTo>
                  <a:pt x="2409" y="16181"/>
                </a:lnTo>
                <a:lnTo>
                  <a:pt x="2725" y="16157"/>
                </a:lnTo>
                <a:lnTo>
                  <a:pt x="3042" y="16084"/>
                </a:lnTo>
                <a:lnTo>
                  <a:pt x="3358" y="15987"/>
                </a:lnTo>
                <a:lnTo>
                  <a:pt x="3699" y="15841"/>
                </a:lnTo>
                <a:lnTo>
                  <a:pt x="4015" y="15646"/>
                </a:lnTo>
                <a:lnTo>
                  <a:pt x="4307" y="15451"/>
                </a:lnTo>
                <a:lnTo>
                  <a:pt x="4550" y="15208"/>
                </a:lnTo>
                <a:lnTo>
                  <a:pt x="4672" y="15062"/>
                </a:lnTo>
                <a:lnTo>
                  <a:pt x="4769" y="14916"/>
                </a:lnTo>
                <a:lnTo>
                  <a:pt x="4842" y="14770"/>
                </a:lnTo>
                <a:lnTo>
                  <a:pt x="4891" y="14624"/>
                </a:lnTo>
                <a:lnTo>
                  <a:pt x="4940" y="14527"/>
                </a:lnTo>
                <a:lnTo>
                  <a:pt x="5013" y="14259"/>
                </a:lnTo>
                <a:lnTo>
                  <a:pt x="5061" y="13967"/>
                </a:lnTo>
                <a:lnTo>
                  <a:pt x="5086" y="13675"/>
                </a:lnTo>
                <a:lnTo>
                  <a:pt x="5110" y="13359"/>
                </a:lnTo>
                <a:lnTo>
                  <a:pt x="5086" y="12750"/>
                </a:lnTo>
                <a:lnTo>
                  <a:pt x="5061" y="12166"/>
                </a:lnTo>
                <a:lnTo>
                  <a:pt x="5037" y="10877"/>
                </a:lnTo>
                <a:lnTo>
                  <a:pt x="5037" y="9587"/>
                </a:lnTo>
                <a:lnTo>
                  <a:pt x="5061" y="9125"/>
                </a:lnTo>
                <a:lnTo>
                  <a:pt x="5086" y="8663"/>
                </a:lnTo>
                <a:lnTo>
                  <a:pt x="5110" y="8200"/>
                </a:lnTo>
                <a:lnTo>
                  <a:pt x="5110" y="7738"/>
                </a:lnTo>
                <a:lnTo>
                  <a:pt x="5110" y="7397"/>
                </a:lnTo>
                <a:lnTo>
                  <a:pt x="5086" y="7057"/>
                </a:lnTo>
                <a:lnTo>
                  <a:pt x="5013" y="6740"/>
                </a:lnTo>
                <a:lnTo>
                  <a:pt x="4964" y="6594"/>
                </a:lnTo>
                <a:lnTo>
                  <a:pt x="4891" y="6448"/>
                </a:lnTo>
                <a:lnTo>
                  <a:pt x="5013" y="6424"/>
                </a:lnTo>
                <a:lnTo>
                  <a:pt x="5110" y="6375"/>
                </a:lnTo>
                <a:lnTo>
                  <a:pt x="5402" y="6254"/>
                </a:lnTo>
                <a:lnTo>
                  <a:pt x="5718" y="6132"/>
                </a:lnTo>
                <a:lnTo>
                  <a:pt x="6327" y="5913"/>
                </a:lnTo>
                <a:lnTo>
                  <a:pt x="7373" y="5597"/>
                </a:lnTo>
                <a:lnTo>
                  <a:pt x="8419" y="5305"/>
                </a:lnTo>
                <a:lnTo>
                  <a:pt x="9490" y="5037"/>
                </a:lnTo>
                <a:lnTo>
                  <a:pt x="10560" y="4769"/>
                </a:lnTo>
                <a:lnTo>
                  <a:pt x="11509" y="4550"/>
                </a:lnTo>
                <a:lnTo>
                  <a:pt x="11996" y="4429"/>
                </a:lnTo>
                <a:lnTo>
                  <a:pt x="12458" y="4283"/>
                </a:lnTo>
                <a:lnTo>
                  <a:pt x="12410" y="4429"/>
                </a:lnTo>
                <a:lnTo>
                  <a:pt x="12385" y="4599"/>
                </a:lnTo>
                <a:lnTo>
                  <a:pt x="12385" y="4940"/>
                </a:lnTo>
                <a:lnTo>
                  <a:pt x="12410" y="5548"/>
                </a:lnTo>
                <a:lnTo>
                  <a:pt x="12410" y="6448"/>
                </a:lnTo>
                <a:lnTo>
                  <a:pt x="12410" y="6886"/>
                </a:lnTo>
                <a:lnTo>
                  <a:pt x="12361" y="7349"/>
                </a:lnTo>
                <a:lnTo>
                  <a:pt x="12288" y="8176"/>
                </a:lnTo>
                <a:lnTo>
                  <a:pt x="12215" y="9003"/>
                </a:lnTo>
                <a:lnTo>
                  <a:pt x="12191" y="9538"/>
                </a:lnTo>
                <a:lnTo>
                  <a:pt x="12191" y="9806"/>
                </a:lnTo>
                <a:lnTo>
                  <a:pt x="12239" y="10074"/>
                </a:lnTo>
                <a:lnTo>
                  <a:pt x="11923" y="10098"/>
                </a:lnTo>
                <a:lnTo>
                  <a:pt x="11582" y="10147"/>
                </a:lnTo>
                <a:lnTo>
                  <a:pt x="10925" y="10268"/>
                </a:lnTo>
                <a:lnTo>
                  <a:pt x="10560" y="10366"/>
                </a:lnTo>
                <a:lnTo>
                  <a:pt x="10390" y="10439"/>
                </a:lnTo>
                <a:lnTo>
                  <a:pt x="10244" y="10512"/>
                </a:lnTo>
                <a:lnTo>
                  <a:pt x="10074" y="10585"/>
                </a:lnTo>
                <a:lnTo>
                  <a:pt x="9928" y="10706"/>
                </a:lnTo>
                <a:lnTo>
                  <a:pt x="9782" y="10828"/>
                </a:lnTo>
                <a:lnTo>
                  <a:pt x="9660" y="10950"/>
                </a:lnTo>
                <a:lnTo>
                  <a:pt x="9490" y="11217"/>
                </a:lnTo>
                <a:lnTo>
                  <a:pt x="9368" y="11485"/>
                </a:lnTo>
                <a:lnTo>
                  <a:pt x="9295" y="11801"/>
                </a:lnTo>
                <a:lnTo>
                  <a:pt x="9246" y="12093"/>
                </a:lnTo>
                <a:lnTo>
                  <a:pt x="9271" y="12239"/>
                </a:lnTo>
                <a:lnTo>
                  <a:pt x="9295" y="12410"/>
                </a:lnTo>
                <a:lnTo>
                  <a:pt x="9319" y="12531"/>
                </a:lnTo>
                <a:lnTo>
                  <a:pt x="9392" y="12677"/>
                </a:lnTo>
                <a:lnTo>
                  <a:pt x="9441" y="12823"/>
                </a:lnTo>
                <a:lnTo>
                  <a:pt x="9538" y="12945"/>
                </a:lnTo>
                <a:lnTo>
                  <a:pt x="9636" y="13067"/>
                </a:lnTo>
                <a:lnTo>
                  <a:pt x="9757" y="13164"/>
                </a:lnTo>
                <a:lnTo>
                  <a:pt x="10001" y="13334"/>
                </a:lnTo>
                <a:lnTo>
                  <a:pt x="10244" y="13432"/>
                </a:lnTo>
                <a:lnTo>
                  <a:pt x="10293" y="13505"/>
                </a:lnTo>
                <a:lnTo>
                  <a:pt x="10341" y="13529"/>
                </a:lnTo>
                <a:lnTo>
                  <a:pt x="10390" y="13529"/>
                </a:lnTo>
                <a:lnTo>
                  <a:pt x="10463" y="13505"/>
                </a:lnTo>
                <a:lnTo>
                  <a:pt x="10779" y="13578"/>
                </a:lnTo>
                <a:lnTo>
                  <a:pt x="11096" y="13626"/>
                </a:lnTo>
                <a:lnTo>
                  <a:pt x="11655" y="13626"/>
                </a:lnTo>
                <a:lnTo>
                  <a:pt x="12093" y="13578"/>
                </a:lnTo>
                <a:lnTo>
                  <a:pt x="12288" y="13529"/>
                </a:lnTo>
                <a:lnTo>
                  <a:pt x="12483" y="13480"/>
                </a:lnTo>
                <a:lnTo>
                  <a:pt x="12653" y="13432"/>
                </a:lnTo>
                <a:lnTo>
                  <a:pt x="12848" y="13359"/>
                </a:lnTo>
                <a:lnTo>
                  <a:pt x="13018" y="13261"/>
                </a:lnTo>
                <a:lnTo>
                  <a:pt x="13164" y="13164"/>
                </a:lnTo>
                <a:lnTo>
                  <a:pt x="13334" y="13042"/>
                </a:lnTo>
                <a:lnTo>
                  <a:pt x="13480" y="12921"/>
                </a:lnTo>
                <a:lnTo>
                  <a:pt x="13602" y="12775"/>
                </a:lnTo>
                <a:lnTo>
                  <a:pt x="13724" y="12629"/>
                </a:lnTo>
                <a:lnTo>
                  <a:pt x="13845" y="12483"/>
                </a:lnTo>
                <a:lnTo>
                  <a:pt x="13943" y="12312"/>
                </a:lnTo>
                <a:lnTo>
                  <a:pt x="14040" y="12142"/>
                </a:lnTo>
                <a:lnTo>
                  <a:pt x="14113" y="11947"/>
                </a:lnTo>
                <a:lnTo>
                  <a:pt x="14162" y="11753"/>
                </a:lnTo>
                <a:lnTo>
                  <a:pt x="14210" y="11558"/>
                </a:lnTo>
                <a:lnTo>
                  <a:pt x="14210" y="11485"/>
                </a:lnTo>
                <a:lnTo>
                  <a:pt x="14186" y="11412"/>
                </a:lnTo>
                <a:lnTo>
                  <a:pt x="14235" y="11120"/>
                </a:lnTo>
                <a:lnTo>
                  <a:pt x="14283" y="10852"/>
                </a:lnTo>
                <a:lnTo>
                  <a:pt x="14308" y="10268"/>
                </a:lnTo>
                <a:lnTo>
                  <a:pt x="14332" y="9684"/>
                </a:lnTo>
                <a:lnTo>
                  <a:pt x="14356" y="9125"/>
                </a:lnTo>
                <a:lnTo>
                  <a:pt x="14405" y="8298"/>
                </a:lnTo>
                <a:lnTo>
                  <a:pt x="14429" y="7470"/>
                </a:lnTo>
                <a:lnTo>
                  <a:pt x="14429" y="6643"/>
                </a:lnTo>
                <a:lnTo>
                  <a:pt x="14405" y="5791"/>
                </a:lnTo>
                <a:lnTo>
                  <a:pt x="14356" y="5013"/>
                </a:lnTo>
                <a:lnTo>
                  <a:pt x="14283" y="4234"/>
                </a:lnTo>
                <a:lnTo>
                  <a:pt x="14235" y="3455"/>
                </a:lnTo>
                <a:lnTo>
                  <a:pt x="14186" y="2677"/>
                </a:lnTo>
                <a:lnTo>
                  <a:pt x="14186" y="2093"/>
                </a:lnTo>
                <a:lnTo>
                  <a:pt x="14186" y="1509"/>
                </a:lnTo>
                <a:lnTo>
                  <a:pt x="14186" y="901"/>
                </a:lnTo>
                <a:lnTo>
                  <a:pt x="14162" y="609"/>
                </a:lnTo>
                <a:lnTo>
                  <a:pt x="14137" y="317"/>
                </a:lnTo>
                <a:lnTo>
                  <a:pt x="14162" y="244"/>
                </a:lnTo>
                <a:lnTo>
                  <a:pt x="14137" y="171"/>
                </a:lnTo>
                <a:lnTo>
                  <a:pt x="14113" y="122"/>
                </a:lnTo>
                <a:lnTo>
                  <a:pt x="14089" y="73"/>
                </a:lnTo>
                <a:lnTo>
                  <a:pt x="14040" y="25"/>
                </a:lnTo>
                <a:lnTo>
                  <a:pt x="1399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6414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</p:sld>
</file>

<file path=ppt/theme/theme1.xml><?xml version="1.0" encoding="utf-8"?>
<a:theme xmlns:a="http://schemas.openxmlformats.org/drawingml/2006/main" name="Paris template">
  <a:themeElements>
    <a:clrScheme name="Custom 347">
      <a:dk1>
        <a:srgbClr val="49413E"/>
      </a:dk1>
      <a:lt1>
        <a:srgbClr val="FFFFFF"/>
      </a:lt1>
      <a:dk2>
        <a:srgbClr val="9D9A8E"/>
      </a:dk2>
      <a:lt2>
        <a:srgbClr val="EDEADE"/>
      </a:lt2>
      <a:accent1>
        <a:srgbClr val="E2AB30"/>
      </a:accent1>
      <a:accent2>
        <a:srgbClr val="998B36"/>
      </a:accent2>
      <a:accent3>
        <a:srgbClr val="D8CA7E"/>
      </a:accent3>
      <a:accent4>
        <a:srgbClr val="D89168"/>
      </a:accent4>
      <a:accent5>
        <a:srgbClr val="BB584C"/>
      </a:accent5>
      <a:accent6>
        <a:srgbClr val="994F5F"/>
      </a:accent6>
      <a:hlink>
        <a:srgbClr val="6B331E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585</Words>
  <Application>Microsoft Macintosh PowerPoint</Application>
  <PresentationFormat>On-screen Show (16:9)</PresentationFormat>
  <Paragraphs>33</Paragraphs>
  <Slides>20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Dancing Script</vt:lpstr>
      <vt:lpstr>Bitter Thin</vt:lpstr>
      <vt:lpstr>Arial</vt:lpstr>
      <vt:lpstr>Paris template</vt:lpstr>
      <vt:lpstr>PowerPoint Presentation</vt:lpstr>
      <vt:lpstr>Zavičajna nastava Poli ognjišća u Barbanu</vt:lpstr>
      <vt:lpstr>PowerPoint Presentation</vt:lpstr>
      <vt:lpstr>PowerPoint Presentation</vt:lpstr>
      <vt:lpstr>PowerPoint Presentation</vt:lpstr>
      <vt:lpstr>PowerPoint Presentation</vt:lpstr>
      <vt:lpstr>Istraživanja</vt:lpstr>
      <vt:lpstr>Izložba starih predmeta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Korisnik</dc:creator>
  <cp:lastModifiedBy>Microsoft Office User</cp:lastModifiedBy>
  <cp:revision>72</cp:revision>
  <dcterms:modified xsi:type="dcterms:W3CDTF">2024-05-20T07:59:37Z</dcterms:modified>
</cp:coreProperties>
</file>