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47" r:id="rId1"/>
  </p:sldMasterIdLst>
  <p:notesMasterIdLst>
    <p:notesMasterId r:id="rId29"/>
  </p:notesMasterIdLst>
  <p:sldIdLst>
    <p:sldId id="256" r:id="rId2"/>
    <p:sldId id="289" r:id="rId3"/>
    <p:sldId id="257" r:id="rId4"/>
    <p:sldId id="276" r:id="rId5"/>
    <p:sldId id="285" r:id="rId6"/>
    <p:sldId id="283" r:id="rId7"/>
    <p:sldId id="265" r:id="rId8"/>
    <p:sldId id="267" r:id="rId9"/>
    <p:sldId id="268" r:id="rId10"/>
    <p:sldId id="269" r:id="rId11"/>
    <p:sldId id="286" r:id="rId12"/>
    <p:sldId id="287" r:id="rId13"/>
    <p:sldId id="270" r:id="rId14"/>
    <p:sldId id="271" r:id="rId15"/>
    <p:sldId id="272" r:id="rId16"/>
    <p:sldId id="295" r:id="rId17"/>
    <p:sldId id="274" r:id="rId18"/>
    <p:sldId id="291" r:id="rId19"/>
    <p:sldId id="292" r:id="rId20"/>
    <p:sldId id="293" r:id="rId21"/>
    <p:sldId id="294" r:id="rId22"/>
    <p:sldId id="278" r:id="rId23"/>
    <p:sldId id="281" r:id="rId24"/>
    <p:sldId id="279" r:id="rId25"/>
    <p:sldId id="280" r:id="rId26"/>
    <p:sldId id="282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2B0E"/>
    <a:srgbClr val="AB7942"/>
    <a:srgbClr val="F8BC02"/>
    <a:srgbClr val="FF9300"/>
    <a:srgbClr val="FFD579"/>
    <a:srgbClr val="F1D80F"/>
    <a:srgbClr val="008EC4"/>
    <a:srgbClr val="D87B70"/>
    <a:srgbClr val="AF0001"/>
    <a:srgbClr val="00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1497"/>
  </p:normalViewPr>
  <p:slideViewPr>
    <p:cSldViewPr snapToGrid="0">
      <p:cViewPr varScale="1">
        <p:scale>
          <a:sx n="109" d="100"/>
          <a:sy n="109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692EA-512C-4259-B77E-175C302176E6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0E4AB9-A141-40B6-9062-247C9D762292}">
      <dgm:prSet custT="1"/>
      <dgm:spPr>
        <a:solidFill>
          <a:srgbClr val="FFC000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 vert="vert270"/>
        <a:lstStyle/>
        <a:p>
          <a:pPr algn="ctr"/>
          <a:r>
            <a:rPr lang="en-US" sz="2800" dirty="0">
              <a:latin typeface="Comic Sans MS" panose="030F0902030302020204" pitchFamily="66" charset="0"/>
            </a:rPr>
            <a:t>LEPEZA GLAGOLJAŠA	</a:t>
          </a:r>
        </a:p>
      </dgm:t>
    </dgm:pt>
    <dgm:pt modelId="{817D065D-74AE-4F15-B798-110B1A2945C8}" type="parTrans" cxnId="{31B9DB5C-C041-4A67-A647-FEC3D1509165}">
      <dgm:prSet/>
      <dgm:spPr/>
      <dgm:t>
        <a:bodyPr/>
        <a:lstStyle/>
        <a:p>
          <a:endParaRPr lang="en-US"/>
        </a:p>
      </dgm:t>
    </dgm:pt>
    <dgm:pt modelId="{4FF84251-B231-4022-80FB-09CD6D17A5CF}" type="sibTrans" cxnId="{31B9DB5C-C041-4A67-A647-FEC3D1509165}">
      <dgm:prSet/>
      <dgm:spPr/>
      <dgm:t>
        <a:bodyPr/>
        <a:lstStyle/>
        <a:p>
          <a:endParaRPr lang="en-US"/>
        </a:p>
      </dgm:t>
    </dgm:pt>
    <dgm:pt modelId="{770F0CF2-0D61-4D5A-A5D2-F9013D260E23}">
      <dgm:prSet/>
      <dgm:spPr>
        <a:solidFill>
          <a:srgbClr val="00B0F0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 vert="vert270"/>
        <a:lstStyle/>
        <a:p>
          <a:r>
            <a:rPr lang="en-US" dirty="0">
              <a:latin typeface="Comic Sans MS" panose="030F0902030302020204" pitchFamily="66" charset="0"/>
            </a:rPr>
            <a:t>NJOKOMAT</a:t>
          </a:r>
        </a:p>
      </dgm:t>
    </dgm:pt>
    <dgm:pt modelId="{E514FB43-015D-420A-BC47-87BED61127BC}" type="parTrans" cxnId="{8F882983-BA82-4438-8730-5418D6689673}">
      <dgm:prSet/>
      <dgm:spPr/>
      <dgm:t>
        <a:bodyPr/>
        <a:lstStyle/>
        <a:p>
          <a:endParaRPr lang="en-US"/>
        </a:p>
      </dgm:t>
    </dgm:pt>
    <dgm:pt modelId="{E352A913-77EB-4C65-831A-90284B5C4211}" type="sibTrans" cxnId="{8F882983-BA82-4438-8730-5418D6689673}">
      <dgm:prSet/>
      <dgm:spPr/>
      <dgm:t>
        <a:bodyPr/>
        <a:lstStyle/>
        <a:p>
          <a:endParaRPr lang="en-US"/>
        </a:p>
      </dgm:t>
    </dgm:pt>
    <dgm:pt modelId="{0586705A-876A-4D93-A05A-AAD617631B64}">
      <dgm:prSet custT="1"/>
      <dgm:spPr>
        <a:solidFill>
          <a:srgbClr val="FF9300"/>
        </a:solidFill>
      </dgm:spPr>
      <dgm:t>
        <a:bodyPr vert="vert270"/>
        <a:lstStyle/>
        <a:p>
          <a:r>
            <a:rPr lang="en-US" sz="2900" dirty="0">
              <a:latin typeface="Comic Sans MS" panose="030F0902030302020204" pitchFamily="66" charset="0"/>
            </a:rPr>
            <a:t>GLAGOLJAŠKI STRANIČNIK</a:t>
          </a:r>
        </a:p>
      </dgm:t>
    </dgm:pt>
    <dgm:pt modelId="{2C9E054F-B341-47DC-AEF1-B1D9E0426407}" type="parTrans" cxnId="{EFAEFAAF-B8D2-4219-9388-3D397AC1E112}">
      <dgm:prSet/>
      <dgm:spPr/>
      <dgm:t>
        <a:bodyPr/>
        <a:lstStyle/>
        <a:p>
          <a:endParaRPr lang="en-US"/>
        </a:p>
      </dgm:t>
    </dgm:pt>
    <dgm:pt modelId="{4D83CE65-0A24-4A53-93CB-E6E1AD1F27E2}" type="sibTrans" cxnId="{EFAEFAAF-B8D2-4219-9388-3D397AC1E112}">
      <dgm:prSet/>
      <dgm:spPr/>
      <dgm:t>
        <a:bodyPr/>
        <a:lstStyle/>
        <a:p>
          <a:endParaRPr lang="en-US"/>
        </a:p>
      </dgm:t>
    </dgm:pt>
    <dgm:pt modelId="{5EC04221-A7CE-467B-9FD0-C85023618B5F}">
      <dgm:prSet/>
      <dgm:spPr>
        <a:solidFill>
          <a:schemeClr val="accent2">
            <a:lumMod val="75000"/>
          </a:schemeClr>
        </a:solidFill>
      </dgm:spPr>
      <dgm:t>
        <a:bodyPr vert="vert270"/>
        <a:lstStyle/>
        <a:p>
          <a:r>
            <a:rPr lang="en-US" dirty="0">
              <a:latin typeface="+mn-lt"/>
            </a:rPr>
            <a:t>NAKIT  I UKRASI SA ZAVIČAJNIM MOTIVIMA</a:t>
          </a:r>
        </a:p>
      </dgm:t>
    </dgm:pt>
    <dgm:pt modelId="{F41175EA-193F-4B2D-935A-714866D21DCE}" type="parTrans" cxnId="{230953EE-36EC-4784-93D8-48E70392500B}">
      <dgm:prSet/>
      <dgm:spPr/>
      <dgm:t>
        <a:bodyPr/>
        <a:lstStyle/>
        <a:p>
          <a:endParaRPr lang="en-US"/>
        </a:p>
      </dgm:t>
    </dgm:pt>
    <dgm:pt modelId="{51BF4C53-A4EE-4B0D-9C3A-60989C4BB7BC}" type="sibTrans" cxnId="{230953EE-36EC-4784-93D8-48E70392500B}">
      <dgm:prSet/>
      <dgm:spPr/>
      <dgm:t>
        <a:bodyPr/>
        <a:lstStyle/>
        <a:p>
          <a:endParaRPr lang="en-US"/>
        </a:p>
      </dgm:t>
    </dgm:pt>
    <dgm:pt modelId="{59351A9D-8B45-49B9-8BAE-974DDF41C15E}">
      <dgm:prSet/>
      <dgm:spPr>
        <a:solidFill>
          <a:srgbClr val="92D050"/>
        </a:solidFill>
      </dgm:spPr>
      <dgm:t>
        <a:bodyPr vert="vert270"/>
        <a:lstStyle/>
        <a:p>
          <a:r>
            <a:rPr lang="en-US" dirty="0">
              <a:latin typeface="Comic Sans MS" panose="030F0902030302020204" pitchFamily="66" charset="0"/>
            </a:rPr>
            <a:t>IGRA PIKE PAKE</a:t>
          </a:r>
        </a:p>
      </dgm:t>
    </dgm:pt>
    <dgm:pt modelId="{ECB0DDE8-7697-4691-9C19-CDDA41A3B08E}" type="parTrans" cxnId="{656D715E-AC98-4417-AD08-2494F1587658}">
      <dgm:prSet/>
      <dgm:spPr/>
      <dgm:t>
        <a:bodyPr/>
        <a:lstStyle/>
        <a:p>
          <a:endParaRPr lang="en-US"/>
        </a:p>
      </dgm:t>
    </dgm:pt>
    <dgm:pt modelId="{678F5A75-AF8E-4BC5-A121-43EDDC135A7C}" type="sibTrans" cxnId="{656D715E-AC98-4417-AD08-2494F1587658}">
      <dgm:prSet/>
      <dgm:spPr/>
      <dgm:t>
        <a:bodyPr/>
        <a:lstStyle/>
        <a:p>
          <a:endParaRPr lang="en-US"/>
        </a:p>
      </dgm:t>
    </dgm:pt>
    <dgm:pt modelId="{1D6F7C68-6C28-4DB5-96FD-08549C2607F5}">
      <dgm:prSet/>
      <dgm:spPr>
        <a:solidFill>
          <a:srgbClr val="AB7942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 vert="vert270"/>
        <a:lstStyle/>
        <a:p>
          <a:r>
            <a:rPr lang="en-US" dirty="0">
              <a:latin typeface="Comic Sans MS" panose="030F0902030302020204" pitchFamily="66" charset="0"/>
            </a:rPr>
            <a:t>PULSKI LEGENDARIJ</a:t>
          </a:r>
        </a:p>
      </dgm:t>
    </dgm:pt>
    <dgm:pt modelId="{862B6747-516B-4AE0-B276-57D640440734}" type="parTrans" cxnId="{3FE3D2AF-B835-4999-AB13-8EA0C4D8186B}">
      <dgm:prSet/>
      <dgm:spPr/>
      <dgm:t>
        <a:bodyPr/>
        <a:lstStyle/>
        <a:p>
          <a:endParaRPr lang="en-US"/>
        </a:p>
      </dgm:t>
    </dgm:pt>
    <dgm:pt modelId="{416585D8-898A-402C-A250-D606ABD92537}" type="sibTrans" cxnId="{3FE3D2AF-B835-4999-AB13-8EA0C4D8186B}">
      <dgm:prSet/>
      <dgm:spPr/>
      <dgm:t>
        <a:bodyPr/>
        <a:lstStyle/>
        <a:p>
          <a:endParaRPr lang="en-US"/>
        </a:p>
      </dgm:t>
    </dgm:pt>
    <dgm:pt modelId="{AA6DA2EE-C31B-7849-A4EB-3E10B64EC2B1}" type="pres">
      <dgm:prSet presAssocID="{717692EA-512C-4259-B77E-175C302176E6}" presName="Name0" presStyleCnt="0">
        <dgm:presLayoutVars>
          <dgm:dir/>
          <dgm:resizeHandles val="exact"/>
        </dgm:presLayoutVars>
      </dgm:prSet>
      <dgm:spPr/>
    </dgm:pt>
    <dgm:pt modelId="{FB9AB9A5-6379-4C44-977A-05C00277AC86}" type="pres">
      <dgm:prSet presAssocID="{717692EA-512C-4259-B77E-175C302176E6}" presName="bkgdShp" presStyleLbl="alignAccFollowNode1" presStyleIdx="0" presStyleCnt="1" custLinFactNeighborX="-12" custLinFactNeighborY="-490"/>
      <dgm:spPr>
        <a:noFill/>
      </dgm:spPr>
    </dgm:pt>
    <dgm:pt modelId="{D3A0E83D-358E-E04F-A872-C5684953D414}" type="pres">
      <dgm:prSet presAssocID="{717692EA-512C-4259-B77E-175C302176E6}" presName="linComp" presStyleCnt="0"/>
      <dgm:spPr/>
    </dgm:pt>
    <dgm:pt modelId="{388E4951-87EB-224F-AA5B-46A2E6B126BF}" type="pres">
      <dgm:prSet presAssocID="{180E4AB9-A141-40B6-9062-247C9D762292}" presName="compNode" presStyleCnt="0"/>
      <dgm:spPr/>
    </dgm:pt>
    <dgm:pt modelId="{B849CC3E-5A54-9D49-8A0C-58CD05EF109C}" type="pres">
      <dgm:prSet presAssocID="{180E4AB9-A141-40B6-9062-247C9D762292}" presName="node" presStyleLbl="node1" presStyleIdx="0" presStyleCnt="6" custAng="1472613" custScaleY="108472" custLinFactNeighborX="-5473" custLinFactNeighborY="6086">
        <dgm:presLayoutVars>
          <dgm:bulletEnabled val="1"/>
        </dgm:presLayoutVars>
      </dgm:prSet>
      <dgm:spPr/>
    </dgm:pt>
    <dgm:pt modelId="{3972568C-3844-A647-BA1D-7DFBB3773EA8}" type="pres">
      <dgm:prSet presAssocID="{180E4AB9-A141-40B6-9062-247C9D762292}" presName="invisiNode" presStyleLbl="node1" presStyleIdx="0" presStyleCnt="6"/>
      <dgm:spPr/>
    </dgm:pt>
    <dgm:pt modelId="{16053DA7-907F-0340-8B00-76A1F67FB694}" type="pres">
      <dgm:prSet presAssocID="{180E4AB9-A141-40B6-9062-247C9D762292}" presName="imagNode" presStyleLbl="fgImgPlace1" presStyleIdx="0" presStyleCnt="6"/>
      <dgm:spPr>
        <a:solidFill>
          <a:srgbClr val="F8BC02">
            <a:alpha val="50000"/>
          </a:srgbClr>
        </a:solidFill>
      </dgm:spPr>
    </dgm:pt>
    <dgm:pt modelId="{AE7FCC42-25FD-214A-AFC4-CF4FD656F2EB}" type="pres">
      <dgm:prSet presAssocID="{4FF84251-B231-4022-80FB-09CD6D17A5CF}" presName="sibTrans" presStyleLbl="sibTrans2D1" presStyleIdx="0" presStyleCnt="0"/>
      <dgm:spPr/>
    </dgm:pt>
    <dgm:pt modelId="{ACDCB878-5EF5-7946-8D7A-8EEB1C933D67}" type="pres">
      <dgm:prSet presAssocID="{770F0CF2-0D61-4D5A-A5D2-F9013D260E23}" presName="compNode" presStyleCnt="0"/>
      <dgm:spPr/>
    </dgm:pt>
    <dgm:pt modelId="{EA994E8D-A6B4-114D-852E-24CCC02AD27C}" type="pres">
      <dgm:prSet presAssocID="{770F0CF2-0D61-4D5A-A5D2-F9013D260E23}" presName="node" presStyleLbl="node1" presStyleIdx="1" presStyleCnt="6" custAng="1588146" custScaleY="104715" custLinFactX="1382" custLinFactNeighborX="100000" custLinFactNeighborY="2608">
        <dgm:presLayoutVars>
          <dgm:bulletEnabled val="1"/>
        </dgm:presLayoutVars>
      </dgm:prSet>
      <dgm:spPr/>
    </dgm:pt>
    <dgm:pt modelId="{2C11204E-B811-684E-A394-24E9BB878496}" type="pres">
      <dgm:prSet presAssocID="{770F0CF2-0D61-4D5A-A5D2-F9013D260E23}" presName="invisiNode" presStyleLbl="node1" presStyleIdx="1" presStyleCnt="6"/>
      <dgm:spPr/>
    </dgm:pt>
    <dgm:pt modelId="{5E37E007-7A9C-6248-A5A8-D3C3A3E51FDB}" type="pres">
      <dgm:prSet presAssocID="{770F0CF2-0D61-4D5A-A5D2-F9013D260E23}" presName="imagNode" presStyleLbl="fgImgPlace1" presStyleIdx="1" presStyleCnt="6" custLinFactNeighborX="-235" custLinFactNeighborY="-494"/>
      <dgm:spPr>
        <a:solidFill>
          <a:srgbClr val="FF9300">
            <a:alpha val="52000"/>
          </a:srgbClr>
        </a:solidFill>
      </dgm:spPr>
    </dgm:pt>
    <dgm:pt modelId="{65665003-B919-2B46-98D4-79EA685542D2}" type="pres">
      <dgm:prSet presAssocID="{E352A913-77EB-4C65-831A-90284B5C4211}" presName="sibTrans" presStyleLbl="sibTrans2D1" presStyleIdx="0" presStyleCnt="0"/>
      <dgm:spPr/>
    </dgm:pt>
    <dgm:pt modelId="{684CB796-200E-F045-B1C5-EBC3A979E324}" type="pres">
      <dgm:prSet presAssocID="{0586705A-876A-4D93-A05A-AAD617631B64}" presName="compNode" presStyleCnt="0"/>
      <dgm:spPr/>
    </dgm:pt>
    <dgm:pt modelId="{FA9BA982-E573-A14C-A00D-52C7D2D8AC52}" type="pres">
      <dgm:prSet presAssocID="{0586705A-876A-4D93-A05A-AAD617631B64}" presName="node" presStyleLbl="node1" presStyleIdx="2" presStyleCnt="6" custAng="1148274" custScaleY="108802" custLinFactX="-19767" custLinFactNeighborX="-100000" custLinFactNeighborY="5651">
        <dgm:presLayoutVars>
          <dgm:bulletEnabled val="1"/>
        </dgm:presLayoutVars>
      </dgm:prSet>
      <dgm:spPr/>
    </dgm:pt>
    <dgm:pt modelId="{A7D67E77-84E2-8746-BB19-8BEC360D53E6}" type="pres">
      <dgm:prSet presAssocID="{0586705A-876A-4D93-A05A-AAD617631B64}" presName="invisiNode" presStyleLbl="node1" presStyleIdx="2" presStyleCnt="6"/>
      <dgm:spPr/>
    </dgm:pt>
    <dgm:pt modelId="{3AA03F2A-CFB2-564A-ACD9-16A6C5C674D6}" type="pres">
      <dgm:prSet presAssocID="{0586705A-876A-4D93-A05A-AAD617631B64}" presName="imagNode" presStyleLbl="fgImgPlace1" presStyleIdx="2" presStyleCnt="6"/>
      <dgm:spPr>
        <a:solidFill>
          <a:srgbClr val="00B0F0">
            <a:alpha val="44936"/>
          </a:srgbClr>
        </a:solidFill>
      </dgm:spPr>
    </dgm:pt>
    <dgm:pt modelId="{B4880434-0401-D24D-AAA9-0255CE43DB41}" type="pres">
      <dgm:prSet presAssocID="{4D83CE65-0A24-4A53-93CB-E6E1AD1F27E2}" presName="sibTrans" presStyleLbl="sibTrans2D1" presStyleIdx="0" presStyleCnt="0"/>
      <dgm:spPr/>
    </dgm:pt>
    <dgm:pt modelId="{EB35FF08-41AB-7C46-B1AE-6C3BE83E0687}" type="pres">
      <dgm:prSet presAssocID="{5EC04221-A7CE-467B-9FD0-C85023618B5F}" presName="compNode" presStyleCnt="0"/>
      <dgm:spPr/>
    </dgm:pt>
    <dgm:pt modelId="{E9DC6E16-4F94-DA45-8F3D-D9F5C2B17979}" type="pres">
      <dgm:prSet presAssocID="{5EC04221-A7CE-467B-9FD0-C85023618B5F}" presName="node" presStyleLbl="node1" presStyleIdx="3" presStyleCnt="6" custAng="926710">
        <dgm:presLayoutVars>
          <dgm:bulletEnabled val="1"/>
        </dgm:presLayoutVars>
      </dgm:prSet>
      <dgm:spPr/>
    </dgm:pt>
    <dgm:pt modelId="{58D87430-1ABD-D844-AA96-5C4DE6247CA2}" type="pres">
      <dgm:prSet presAssocID="{5EC04221-A7CE-467B-9FD0-C85023618B5F}" presName="invisiNode" presStyleLbl="node1" presStyleIdx="3" presStyleCnt="6"/>
      <dgm:spPr/>
    </dgm:pt>
    <dgm:pt modelId="{D50C2489-AC79-D945-9138-273A76FEC146}" type="pres">
      <dgm:prSet presAssocID="{5EC04221-A7CE-467B-9FD0-C85023618B5F}" presName="imagNode" presStyleLbl="fgImgPlace1" presStyleIdx="3" presStyleCnt="6"/>
      <dgm:spPr>
        <a:solidFill>
          <a:srgbClr val="7F2B0E">
            <a:alpha val="61000"/>
          </a:srgbClr>
        </a:solidFill>
      </dgm:spPr>
    </dgm:pt>
    <dgm:pt modelId="{8F06E200-B70F-F748-B6CF-F97BD091C1C5}" type="pres">
      <dgm:prSet presAssocID="{51BF4C53-A4EE-4B0D-9C3A-60989C4BB7BC}" presName="sibTrans" presStyleLbl="sibTrans2D1" presStyleIdx="0" presStyleCnt="0"/>
      <dgm:spPr/>
    </dgm:pt>
    <dgm:pt modelId="{4A2680AC-5E9D-2344-8AA2-C73E5715B9F0}" type="pres">
      <dgm:prSet presAssocID="{59351A9D-8B45-49B9-8BAE-974DDF41C15E}" presName="compNode" presStyleCnt="0"/>
      <dgm:spPr/>
    </dgm:pt>
    <dgm:pt modelId="{98ABCEA6-3D3C-ED4E-B1FA-CE6AFC8E51C8}" type="pres">
      <dgm:prSet presAssocID="{59351A9D-8B45-49B9-8BAE-974DDF41C15E}" presName="node" presStyleLbl="node1" presStyleIdx="4" presStyleCnt="6" custAng="1286956">
        <dgm:presLayoutVars>
          <dgm:bulletEnabled val="1"/>
        </dgm:presLayoutVars>
      </dgm:prSet>
      <dgm:spPr/>
    </dgm:pt>
    <dgm:pt modelId="{E8582438-F1C0-E742-AEEF-675AB5F0F573}" type="pres">
      <dgm:prSet presAssocID="{59351A9D-8B45-49B9-8BAE-974DDF41C15E}" presName="invisiNode" presStyleLbl="node1" presStyleIdx="4" presStyleCnt="6"/>
      <dgm:spPr/>
    </dgm:pt>
    <dgm:pt modelId="{3ACFFEBD-A414-CF4B-9129-26BC43F6B3B1}" type="pres">
      <dgm:prSet presAssocID="{59351A9D-8B45-49B9-8BAE-974DDF41C15E}" presName="imagNode" presStyleLbl="fgImgPlace1" presStyleIdx="4" presStyleCnt="6"/>
      <dgm:spPr>
        <a:solidFill>
          <a:srgbClr val="92D050">
            <a:alpha val="45284"/>
          </a:srgb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DB68A4CC-95D9-0142-9B81-997F8C23D438}" type="pres">
      <dgm:prSet presAssocID="{678F5A75-AF8E-4BC5-A121-43EDDC135A7C}" presName="sibTrans" presStyleLbl="sibTrans2D1" presStyleIdx="0" presStyleCnt="0"/>
      <dgm:spPr/>
    </dgm:pt>
    <dgm:pt modelId="{AFCFEF19-ABE2-0148-BA8D-C90834BFFDE1}" type="pres">
      <dgm:prSet presAssocID="{1D6F7C68-6C28-4DB5-96FD-08549C2607F5}" presName="compNode" presStyleCnt="0"/>
      <dgm:spPr/>
    </dgm:pt>
    <dgm:pt modelId="{20924010-0E57-184F-A5BE-080D41E07858}" type="pres">
      <dgm:prSet presAssocID="{1D6F7C68-6C28-4DB5-96FD-08549C2607F5}" presName="node" presStyleLbl="node1" presStyleIdx="5" presStyleCnt="6" custAng="959609" custScaleY="107234">
        <dgm:presLayoutVars>
          <dgm:bulletEnabled val="1"/>
        </dgm:presLayoutVars>
      </dgm:prSet>
      <dgm:spPr/>
    </dgm:pt>
    <dgm:pt modelId="{FCFBBC41-3F42-544B-947B-EB2D50D0A243}" type="pres">
      <dgm:prSet presAssocID="{1D6F7C68-6C28-4DB5-96FD-08549C2607F5}" presName="invisiNode" presStyleLbl="node1" presStyleIdx="5" presStyleCnt="6"/>
      <dgm:spPr/>
    </dgm:pt>
    <dgm:pt modelId="{EB39B9E9-7749-B440-9A86-8F8E87907375}" type="pres">
      <dgm:prSet presAssocID="{1D6F7C68-6C28-4DB5-96FD-08549C2607F5}" presName="imagNode" presStyleLbl="fgImgPlace1" presStyleIdx="5" presStyleCnt="6" custScaleX="97289" custScaleY="101898" custLinFactNeighborX="5739" custLinFactNeighborY="932"/>
      <dgm:spPr>
        <a:solidFill>
          <a:srgbClr val="AB7942">
            <a:alpha val="48918"/>
          </a:srgbClr>
        </a:solidFill>
      </dgm:spPr>
    </dgm:pt>
  </dgm:ptLst>
  <dgm:cxnLst>
    <dgm:cxn modelId="{F092D710-A64A-B544-A931-38DB4C2B7923}" type="presOf" srcId="{E352A913-77EB-4C65-831A-90284B5C4211}" destId="{65665003-B919-2B46-98D4-79EA685542D2}" srcOrd="0" destOrd="0" presId="urn:microsoft.com/office/officeart/2005/8/layout/pList2"/>
    <dgm:cxn modelId="{A1C2F019-2A75-0A44-804E-862FFFAD6222}" type="presOf" srcId="{51BF4C53-A4EE-4B0D-9C3A-60989C4BB7BC}" destId="{8F06E200-B70F-F748-B6CF-F97BD091C1C5}" srcOrd="0" destOrd="0" presId="urn:microsoft.com/office/officeart/2005/8/layout/pList2"/>
    <dgm:cxn modelId="{FD5A1D1B-C6E4-9D4D-A28B-59C10A5EE1A9}" type="presOf" srcId="{0586705A-876A-4D93-A05A-AAD617631B64}" destId="{FA9BA982-E573-A14C-A00D-52C7D2D8AC52}" srcOrd="0" destOrd="0" presId="urn:microsoft.com/office/officeart/2005/8/layout/pList2"/>
    <dgm:cxn modelId="{8415B425-8B1D-7442-B43F-267007ADEA93}" type="presOf" srcId="{678F5A75-AF8E-4BC5-A121-43EDDC135A7C}" destId="{DB68A4CC-95D9-0142-9B81-997F8C23D438}" srcOrd="0" destOrd="0" presId="urn:microsoft.com/office/officeart/2005/8/layout/pList2"/>
    <dgm:cxn modelId="{31B9DB5C-C041-4A67-A647-FEC3D1509165}" srcId="{717692EA-512C-4259-B77E-175C302176E6}" destId="{180E4AB9-A141-40B6-9062-247C9D762292}" srcOrd="0" destOrd="0" parTransId="{817D065D-74AE-4F15-B798-110B1A2945C8}" sibTransId="{4FF84251-B231-4022-80FB-09CD6D17A5CF}"/>
    <dgm:cxn modelId="{656D715E-AC98-4417-AD08-2494F1587658}" srcId="{717692EA-512C-4259-B77E-175C302176E6}" destId="{59351A9D-8B45-49B9-8BAE-974DDF41C15E}" srcOrd="4" destOrd="0" parTransId="{ECB0DDE8-7697-4691-9C19-CDDA41A3B08E}" sibTransId="{678F5A75-AF8E-4BC5-A121-43EDDC135A7C}"/>
    <dgm:cxn modelId="{C915F566-C4CC-DB4F-B212-66F1312B21E7}" type="presOf" srcId="{1D6F7C68-6C28-4DB5-96FD-08549C2607F5}" destId="{20924010-0E57-184F-A5BE-080D41E07858}" srcOrd="0" destOrd="0" presId="urn:microsoft.com/office/officeart/2005/8/layout/pList2"/>
    <dgm:cxn modelId="{44B91B6A-6EC0-1B44-A648-F94F259E9DD6}" type="presOf" srcId="{770F0CF2-0D61-4D5A-A5D2-F9013D260E23}" destId="{EA994E8D-A6B4-114D-852E-24CCC02AD27C}" srcOrd="0" destOrd="0" presId="urn:microsoft.com/office/officeart/2005/8/layout/pList2"/>
    <dgm:cxn modelId="{C4541C83-7EAD-424D-9308-C3F80E3F5EC4}" type="presOf" srcId="{180E4AB9-A141-40B6-9062-247C9D762292}" destId="{B849CC3E-5A54-9D49-8A0C-58CD05EF109C}" srcOrd="0" destOrd="0" presId="urn:microsoft.com/office/officeart/2005/8/layout/pList2"/>
    <dgm:cxn modelId="{8F882983-BA82-4438-8730-5418D6689673}" srcId="{717692EA-512C-4259-B77E-175C302176E6}" destId="{770F0CF2-0D61-4D5A-A5D2-F9013D260E23}" srcOrd="1" destOrd="0" parTransId="{E514FB43-015D-420A-BC47-87BED61127BC}" sibTransId="{E352A913-77EB-4C65-831A-90284B5C4211}"/>
    <dgm:cxn modelId="{9C096896-95D4-864E-8428-17FD0336AB36}" type="presOf" srcId="{5EC04221-A7CE-467B-9FD0-C85023618B5F}" destId="{E9DC6E16-4F94-DA45-8F3D-D9F5C2B17979}" srcOrd="0" destOrd="0" presId="urn:microsoft.com/office/officeart/2005/8/layout/pList2"/>
    <dgm:cxn modelId="{3FE3D2AF-B835-4999-AB13-8EA0C4D8186B}" srcId="{717692EA-512C-4259-B77E-175C302176E6}" destId="{1D6F7C68-6C28-4DB5-96FD-08549C2607F5}" srcOrd="5" destOrd="0" parTransId="{862B6747-516B-4AE0-B276-57D640440734}" sibTransId="{416585D8-898A-402C-A250-D606ABD92537}"/>
    <dgm:cxn modelId="{EFAEFAAF-B8D2-4219-9388-3D397AC1E112}" srcId="{717692EA-512C-4259-B77E-175C302176E6}" destId="{0586705A-876A-4D93-A05A-AAD617631B64}" srcOrd="2" destOrd="0" parTransId="{2C9E054F-B341-47DC-AEF1-B1D9E0426407}" sibTransId="{4D83CE65-0A24-4A53-93CB-E6E1AD1F27E2}"/>
    <dgm:cxn modelId="{DCACE3C8-7919-A54F-9DB3-7454596A349B}" type="presOf" srcId="{4FF84251-B231-4022-80FB-09CD6D17A5CF}" destId="{AE7FCC42-25FD-214A-AFC4-CF4FD656F2EB}" srcOrd="0" destOrd="0" presId="urn:microsoft.com/office/officeart/2005/8/layout/pList2"/>
    <dgm:cxn modelId="{8D3F95CD-4350-C748-A8EE-4797573A29A7}" type="presOf" srcId="{59351A9D-8B45-49B9-8BAE-974DDF41C15E}" destId="{98ABCEA6-3D3C-ED4E-B1FA-CE6AFC8E51C8}" srcOrd="0" destOrd="0" presId="urn:microsoft.com/office/officeart/2005/8/layout/pList2"/>
    <dgm:cxn modelId="{4E19C9EB-A712-7F4C-A9E2-0562B6055F85}" type="presOf" srcId="{717692EA-512C-4259-B77E-175C302176E6}" destId="{AA6DA2EE-C31B-7849-A4EB-3E10B64EC2B1}" srcOrd="0" destOrd="0" presId="urn:microsoft.com/office/officeart/2005/8/layout/pList2"/>
    <dgm:cxn modelId="{2D7537EE-A200-9343-ABAF-F90E93598FFB}" type="presOf" srcId="{4D83CE65-0A24-4A53-93CB-E6E1AD1F27E2}" destId="{B4880434-0401-D24D-AAA9-0255CE43DB41}" srcOrd="0" destOrd="0" presId="urn:microsoft.com/office/officeart/2005/8/layout/pList2"/>
    <dgm:cxn modelId="{230953EE-36EC-4784-93D8-48E70392500B}" srcId="{717692EA-512C-4259-B77E-175C302176E6}" destId="{5EC04221-A7CE-467B-9FD0-C85023618B5F}" srcOrd="3" destOrd="0" parTransId="{F41175EA-193F-4B2D-935A-714866D21DCE}" sibTransId="{51BF4C53-A4EE-4B0D-9C3A-60989C4BB7BC}"/>
    <dgm:cxn modelId="{EDBBD17D-0D83-794E-B3A0-2A79CB80F0CA}" type="presParOf" srcId="{AA6DA2EE-C31B-7849-A4EB-3E10B64EC2B1}" destId="{FB9AB9A5-6379-4C44-977A-05C00277AC86}" srcOrd="0" destOrd="0" presId="urn:microsoft.com/office/officeart/2005/8/layout/pList2"/>
    <dgm:cxn modelId="{A8352573-E7A3-3741-8F14-854CA5DB3BCA}" type="presParOf" srcId="{AA6DA2EE-C31B-7849-A4EB-3E10B64EC2B1}" destId="{D3A0E83D-358E-E04F-A872-C5684953D414}" srcOrd="1" destOrd="0" presId="urn:microsoft.com/office/officeart/2005/8/layout/pList2"/>
    <dgm:cxn modelId="{D746FE11-604C-6147-AD60-5169ADF0FF2D}" type="presParOf" srcId="{D3A0E83D-358E-E04F-A872-C5684953D414}" destId="{388E4951-87EB-224F-AA5B-46A2E6B126BF}" srcOrd="0" destOrd="0" presId="urn:microsoft.com/office/officeart/2005/8/layout/pList2"/>
    <dgm:cxn modelId="{BD6032FC-C4B5-474A-AA74-BDDFBCEFA243}" type="presParOf" srcId="{388E4951-87EB-224F-AA5B-46A2E6B126BF}" destId="{B849CC3E-5A54-9D49-8A0C-58CD05EF109C}" srcOrd="0" destOrd="0" presId="urn:microsoft.com/office/officeart/2005/8/layout/pList2"/>
    <dgm:cxn modelId="{97558D73-172C-5F4A-977B-F7CE9723CBC7}" type="presParOf" srcId="{388E4951-87EB-224F-AA5B-46A2E6B126BF}" destId="{3972568C-3844-A647-BA1D-7DFBB3773EA8}" srcOrd="1" destOrd="0" presId="urn:microsoft.com/office/officeart/2005/8/layout/pList2"/>
    <dgm:cxn modelId="{94CCCEA2-C5EC-8A41-A9BD-828C46ECF824}" type="presParOf" srcId="{388E4951-87EB-224F-AA5B-46A2E6B126BF}" destId="{16053DA7-907F-0340-8B00-76A1F67FB694}" srcOrd="2" destOrd="0" presId="urn:microsoft.com/office/officeart/2005/8/layout/pList2"/>
    <dgm:cxn modelId="{07079416-0D4E-3F4C-AAFB-14B010CC450A}" type="presParOf" srcId="{D3A0E83D-358E-E04F-A872-C5684953D414}" destId="{AE7FCC42-25FD-214A-AFC4-CF4FD656F2EB}" srcOrd="1" destOrd="0" presId="urn:microsoft.com/office/officeart/2005/8/layout/pList2"/>
    <dgm:cxn modelId="{BA19136F-115C-504E-A56F-3171C9246D38}" type="presParOf" srcId="{D3A0E83D-358E-E04F-A872-C5684953D414}" destId="{ACDCB878-5EF5-7946-8D7A-8EEB1C933D67}" srcOrd="2" destOrd="0" presId="urn:microsoft.com/office/officeart/2005/8/layout/pList2"/>
    <dgm:cxn modelId="{F93565D6-1CAF-E145-B46B-5A0428FAEA1C}" type="presParOf" srcId="{ACDCB878-5EF5-7946-8D7A-8EEB1C933D67}" destId="{EA994E8D-A6B4-114D-852E-24CCC02AD27C}" srcOrd="0" destOrd="0" presId="urn:microsoft.com/office/officeart/2005/8/layout/pList2"/>
    <dgm:cxn modelId="{93000E1A-D60A-DB4F-BC60-0071D1831964}" type="presParOf" srcId="{ACDCB878-5EF5-7946-8D7A-8EEB1C933D67}" destId="{2C11204E-B811-684E-A394-24E9BB878496}" srcOrd="1" destOrd="0" presId="urn:microsoft.com/office/officeart/2005/8/layout/pList2"/>
    <dgm:cxn modelId="{33DC55F2-0D76-D847-B2BA-79EB1E9DDBFA}" type="presParOf" srcId="{ACDCB878-5EF5-7946-8D7A-8EEB1C933D67}" destId="{5E37E007-7A9C-6248-A5A8-D3C3A3E51FDB}" srcOrd="2" destOrd="0" presId="urn:microsoft.com/office/officeart/2005/8/layout/pList2"/>
    <dgm:cxn modelId="{D7A60ADD-648D-4844-ABA0-FCEC0AC55834}" type="presParOf" srcId="{D3A0E83D-358E-E04F-A872-C5684953D414}" destId="{65665003-B919-2B46-98D4-79EA685542D2}" srcOrd="3" destOrd="0" presId="urn:microsoft.com/office/officeart/2005/8/layout/pList2"/>
    <dgm:cxn modelId="{0597F0EB-EE53-D941-A2DB-37EC8CE2DD0E}" type="presParOf" srcId="{D3A0E83D-358E-E04F-A872-C5684953D414}" destId="{684CB796-200E-F045-B1C5-EBC3A979E324}" srcOrd="4" destOrd="0" presId="urn:microsoft.com/office/officeart/2005/8/layout/pList2"/>
    <dgm:cxn modelId="{BDA0BB6A-416C-414D-A573-14F2838036D2}" type="presParOf" srcId="{684CB796-200E-F045-B1C5-EBC3A979E324}" destId="{FA9BA982-E573-A14C-A00D-52C7D2D8AC52}" srcOrd="0" destOrd="0" presId="urn:microsoft.com/office/officeart/2005/8/layout/pList2"/>
    <dgm:cxn modelId="{9B832040-8C16-4245-BC1B-A2259208ABE9}" type="presParOf" srcId="{684CB796-200E-F045-B1C5-EBC3A979E324}" destId="{A7D67E77-84E2-8746-BB19-8BEC360D53E6}" srcOrd="1" destOrd="0" presId="urn:microsoft.com/office/officeart/2005/8/layout/pList2"/>
    <dgm:cxn modelId="{059799B6-5A75-F442-92CB-E8F01FB99E29}" type="presParOf" srcId="{684CB796-200E-F045-B1C5-EBC3A979E324}" destId="{3AA03F2A-CFB2-564A-ACD9-16A6C5C674D6}" srcOrd="2" destOrd="0" presId="urn:microsoft.com/office/officeart/2005/8/layout/pList2"/>
    <dgm:cxn modelId="{BB3168ED-4E6D-F84F-8F2A-5752EBA712C2}" type="presParOf" srcId="{D3A0E83D-358E-E04F-A872-C5684953D414}" destId="{B4880434-0401-D24D-AAA9-0255CE43DB41}" srcOrd="5" destOrd="0" presId="urn:microsoft.com/office/officeart/2005/8/layout/pList2"/>
    <dgm:cxn modelId="{F71CDF9D-14A6-1945-A003-12C039DD0679}" type="presParOf" srcId="{D3A0E83D-358E-E04F-A872-C5684953D414}" destId="{EB35FF08-41AB-7C46-B1AE-6C3BE83E0687}" srcOrd="6" destOrd="0" presId="urn:microsoft.com/office/officeart/2005/8/layout/pList2"/>
    <dgm:cxn modelId="{E7C03AA8-05DA-A143-B381-CA7C14B078CA}" type="presParOf" srcId="{EB35FF08-41AB-7C46-B1AE-6C3BE83E0687}" destId="{E9DC6E16-4F94-DA45-8F3D-D9F5C2B17979}" srcOrd="0" destOrd="0" presId="urn:microsoft.com/office/officeart/2005/8/layout/pList2"/>
    <dgm:cxn modelId="{515BD090-0E53-6E4F-984A-82C3917823F1}" type="presParOf" srcId="{EB35FF08-41AB-7C46-B1AE-6C3BE83E0687}" destId="{58D87430-1ABD-D844-AA96-5C4DE6247CA2}" srcOrd="1" destOrd="0" presId="urn:microsoft.com/office/officeart/2005/8/layout/pList2"/>
    <dgm:cxn modelId="{DE21CC8E-CC08-374D-9372-67B14DF36278}" type="presParOf" srcId="{EB35FF08-41AB-7C46-B1AE-6C3BE83E0687}" destId="{D50C2489-AC79-D945-9138-273A76FEC146}" srcOrd="2" destOrd="0" presId="urn:microsoft.com/office/officeart/2005/8/layout/pList2"/>
    <dgm:cxn modelId="{BB40F3B9-4D28-CA49-9E7B-1F2B7A295648}" type="presParOf" srcId="{D3A0E83D-358E-E04F-A872-C5684953D414}" destId="{8F06E200-B70F-F748-B6CF-F97BD091C1C5}" srcOrd="7" destOrd="0" presId="urn:microsoft.com/office/officeart/2005/8/layout/pList2"/>
    <dgm:cxn modelId="{5E86147D-BDC1-B640-A477-7861614D0E82}" type="presParOf" srcId="{D3A0E83D-358E-E04F-A872-C5684953D414}" destId="{4A2680AC-5E9D-2344-8AA2-C73E5715B9F0}" srcOrd="8" destOrd="0" presId="urn:microsoft.com/office/officeart/2005/8/layout/pList2"/>
    <dgm:cxn modelId="{279D1E36-2DDB-104B-B339-DC0EDD9ECEA6}" type="presParOf" srcId="{4A2680AC-5E9D-2344-8AA2-C73E5715B9F0}" destId="{98ABCEA6-3D3C-ED4E-B1FA-CE6AFC8E51C8}" srcOrd="0" destOrd="0" presId="urn:microsoft.com/office/officeart/2005/8/layout/pList2"/>
    <dgm:cxn modelId="{4EF15024-489C-D348-9A9C-8B39D2892F49}" type="presParOf" srcId="{4A2680AC-5E9D-2344-8AA2-C73E5715B9F0}" destId="{E8582438-F1C0-E742-AEEF-675AB5F0F573}" srcOrd="1" destOrd="0" presId="urn:microsoft.com/office/officeart/2005/8/layout/pList2"/>
    <dgm:cxn modelId="{A9FD1197-A84A-BB41-BB7A-59EEAD25F7C5}" type="presParOf" srcId="{4A2680AC-5E9D-2344-8AA2-C73E5715B9F0}" destId="{3ACFFEBD-A414-CF4B-9129-26BC43F6B3B1}" srcOrd="2" destOrd="0" presId="urn:microsoft.com/office/officeart/2005/8/layout/pList2"/>
    <dgm:cxn modelId="{A1DEABA2-4F87-0D43-A08D-783F39B9055A}" type="presParOf" srcId="{D3A0E83D-358E-E04F-A872-C5684953D414}" destId="{DB68A4CC-95D9-0142-9B81-997F8C23D438}" srcOrd="9" destOrd="0" presId="urn:microsoft.com/office/officeart/2005/8/layout/pList2"/>
    <dgm:cxn modelId="{36167449-2612-674C-8BF4-9384329BC43F}" type="presParOf" srcId="{D3A0E83D-358E-E04F-A872-C5684953D414}" destId="{AFCFEF19-ABE2-0148-BA8D-C90834BFFDE1}" srcOrd="10" destOrd="0" presId="urn:microsoft.com/office/officeart/2005/8/layout/pList2"/>
    <dgm:cxn modelId="{1D0E9626-B872-2A4E-85E0-9C651FDC89E6}" type="presParOf" srcId="{AFCFEF19-ABE2-0148-BA8D-C90834BFFDE1}" destId="{20924010-0E57-184F-A5BE-080D41E07858}" srcOrd="0" destOrd="0" presId="urn:microsoft.com/office/officeart/2005/8/layout/pList2"/>
    <dgm:cxn modelId="{63F82628-BD3E-7D4E-A475-A7727284FFA4}" type="presParOf" srcId="{AFCFEF19-ABE2-0148-BA8D-C90834BFFDE1}" destId="{FCFBBC41-3F42-544B-947B-EB2D50D0A243}" srcOrd="1" destOrd="0" presId="urn:microsoft.com/office/officeart/2005/8/layout/pList2"/>
    <dgm:cxn modelId="{6BC45F7D-B29B-934F-BDDA-887D6B0B2325}" type="presParOf" srcId="{AFCFEF19-ABE2-0148-BA8D-C90834BFFDE1}" destId="{EB39B9E9-7749-B440-9A86-8F8E8790737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AB9A5-6379-4C44-977A-05C00277AC86}">
      <dsp:nvSpPr>
        <dsp:cNvPr id="0" name=""/>
        <dsp:cNvSpPr/>
      </dsp:nvSpPr>
      <dsp:spPr>
        <a:xfrm>
          <a:off x="0" y="0"/>
          <a:ext cx="11819784" cy="239027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53DA7-907F-0340-8B00-76A1F67FB694}">
      <dsp:nvSpPr>
        <dsp:cNvPr id="0" name=""/>
        <dsp:cNvSpPr/>
      </dsp:nvSpPr>
      <dsp:spPr>
        <a:xfrm>
          <a:off x="361373" y="256827"/>
          <a:ext cx="1707236" cy="1752869"/>
        </a:xfrm>
        <a:prstGeom prst="roundRect">
          <a:avLst>
            <a:gd name="adj" fmla="val 10000"/>
          </a:avLst>
        </a:prstGeom>
        <a:solidFill>
          <a:srgbClr val="F8BC02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9CC3E-5A54-9D49-8A0C-58CD05EF109C}">
      <dsp:nvSpPr>
        <dsp:cNvPr id="0" name=""/>
        <dsp:cNvSpPr/>
      </dsp:nvSpPr>
      <dsp:spPr>
        <a:xfrm rot="12272613">
          <a:off x="267936" y="2204647"/>
          <a:ext cx="1707236" cy="3168953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omic Sans MS" panose="030F0902030302020204" pitchFamily="66" charset="0"/>
            </a:rPr>
            <a:t>LEPEZA GLAGOLJAŠA	</a:t>
          </a:r>
        </a:p>
      </dsp:txBody>
      <dsp:txXfrm rot="10800000">
        <a:off x="331343" y="2207019"/>
        <a:ext cx="1602230" cy="3116450"/>
      </dsp:txXfrm>
    </dsp:sp>
    <dsp:sp modelId="{5E37E007-7A9C-6248-A5A8-D3C3A3E51FDB}">
      <dsp:nvSpPr>
        <dsp:cNvPr id="0" name=""/>
        <dsp:cNvSpPr/>
      </dsp:nvSpPr>
      <dsp:spPr>
        <a:xfrm>
          <a:off x="2235321" y="275607"/>
          <a:ext cx="1707236" cy="1752869"/>
        </a:xfrm>
        <a:prstGeom prst="roundRect">
          <a:avLst>
            <a:gd name="adj" fmla="val 10000"/>
          </a:avLst>
        </a:prstGeom>
        <a:solidFill>
          <a:srgbClr val="FF9300">
            <a:alpha val="52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94E8D-A6B4-114D-852E-24CCC02AD27C}">
      <dsp:nvSpPr>
        <dsp:cNvPr id="0" name=""/>
        <dsp:cNvSpPr/>
      </dsp:nvSpPr>
      <dsp:spPr>
        <a:xfrm rot="12388146">
          <a:off x="3970164" y="2286966"/>
          <a:ext cx="1707236" cy="3059195"/>
        </a:xfrm>
        <a:prstGeom prst="round2SameRect">
          <a:avLst>
            <a:gd name="adj1" fmla="val 10500"/>
            <a:gd name="adj2" fmla="val 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omic Sans MS" panose="030F0902030302020204" pitchFamily="66" charset="0"/>
            </a:rPr>
            <a:t>NJOKOMAT</a:t>
          </a:r>
        </a:p>
      </dsp:txBody>
      <dsp:txXfrm rot="10800000">
        <a:off x="4034368" y="2289718"/>
        <a:ext cx="1602230" cy="3006692"/>
      </dsp:txXfrm>
    </dsp:sp>
    <dsp:sp modelId="{3AA03F2A-CFB2-564A-ACD9-16A6C5C674D6}">
      <dsp:nvSpPr>
        <dsp:cNvPr id="0" name=""/>
        <dsp:cNvSpPr/>
      </dsp:nvSpPr>
      <dsp:spPr>
        <a:xfrm>
          <a:off x="4117294" y="254417"/>
          <a:ext cx="1707236" cy="1752869"/>
        </a:xfrm>
        <a:prstGeom prst="roundRect">
          <a:avLst>
            <a:gd name="adj" fmla="val 10000"/>
          </a:avLst>
        </a:prstGeom>
        <a:solidFill>
          <a:srgbClr val="00B0F0">
            <a:alpha val="4493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A982-E573-A14C-A00D-52C7D2D8AC52}">
      <dsp:nvSpPr>
        <dsp:cNvPr id="0" name=""/>
        <dsp:cNvSpPr/>
      </dsp:nvSpPr>
      <dsp:spPr>
        <a:xfrm rot="11948274">
          <a:off x="2072588" y="2197416"/>
          <a:ext cx="1707236" cy="3178594"/>
        </a:xfrm>
        <a:prstGeom prst="round2SameRect">
          <a:avLst>
            <a:gd name="adj1" fmla="val 10500"/>
            <a:gd name="adj2" fmla="val 0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omic Sans MS" panose="030F0902030302020204" pitchFamily="66" charset="0"/>
            </a:rPr>
            <a:t>GLAGOLJAŠKI STRANIČNIK</a:t>
          </a:r>
        </a:p>
      </dsp:txBody>
      <dsp:txXfrm rot="10800000">
        <a:off x="2133697" y="2198867"/>
        <a:ext cx="1602230" cy="3126091"/>
      </dsp:txXfrm>
    </dsp:sp>
    <dsp:sp modelId="{D50C2489-AC79-D945-9138-273A76FEC146}">
      <dsp:nvSpPr>
        <dsp:cNvPr id="0" name=""/>
        <dsp:cNvSpPr/>
      </dsp:nvSpPr>
      <dsp:spPr>
        <a:xfrm>
          <a:off x="5995254" y="318703"/>
          <a:ext cx="1707236" cy="1752869"/>
        </a:xfrm>
        <a:prstGeom prst="roundRect">
          <a:avLst>
            <a:gd name="adj" fmla="val 10000"/>
          </a:avLst>
        </a:prstGeom>
        <a:solidFill>
          <a:srgbClr val="7F2B0E">
            <a:alpha val="61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C6E16-4F94-DA45-8F3D-D9F5C2B17979}">
      <dsp:nvSpPr>
        <dsp:cNvPr id="0" name=""/>
        <dsp:cNvSpPr/>
      </dsp:nvSpPr>
      <dsp:spPr>
        <a:xfrm rot="11726710">
          <a:off x="5995254" y="2390276"/>
          <a:ext cx="1707236" cy="292144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+mn-lt"/>
            </a:rPr>
            <a:t>NAKIT  I UKRASI SA ZAVIČAJNIM MOTIVIMA</a:t>
          </a:r>
        </a:p>
      </dsp:txBody>
      <dsp:txXfrm rot="10800000">
        <a:off x="6054748" y="2391224"/>
        <a:ext cx="1602230" cy="2868945"/>
      </dsp:txXfrm>
    </dsp:sp>
    <dsp:sp modelId="{3ACFFEBD-A414-CF4B-9129-26BC43F6B3B1}">
      <dsp:nvSpPr>
        <dsp:cNvPr id="0" name=""/>
        <dsp:cNvSpPr/>
      </dsp:nvSpPr>
      <dsp:spPr>
        <a:xfrm>
          <a:off x="7873214" y="318703"/>
          <a:ext cx="1707236" cy="1752869"/>
        </a:xfrm>
        <a:prstGeom prst="roundRect">
          <a:avLst>
            <a:gd name="adj" fmla="val 10000"/>
          </a:avLst>
        </a:prstGeom>
        <a:solidFill>
          <a:srgbClr val="92D050">
            <a:alpha val="4528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BCEA6-3D3C-ED4E-B1FA-CE6AFC8E51C8}">
      <dsp:nvSpPr>
        <dsp:cNvPr id="0" name=""/>
        <dsp:cNvSpPr/>
      </dsp:nvSpPr>
      <dsp:spPr>
        <a:xfrm rot="12086956">
          <a:off x="7873214" y="2390276"/>
          <a:ext cx="1707236" cy="2921448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omic Sans MS" panose="030F0902030302020204" pitchFamily="66" charset="0"/>
            </a:rPr>
            <a:t>IGRA PIKE PAKE</a:t>
          </a:r>
        </a:p>
      </dsp:txBody>
      <dsp:txXfrm rot="10800000">
        <a:off x="7935317" y="2392094"/>
        <a:ext cx="1602230" cy="2868945"/>
      </dsp:txXfrm>
    </dsp:sp>
    <dsp:sp modelId="{EB39B9E9-7749-B440-9A86-8F8E87907375}">
      <dsp:nvSpPr>
        <dsp:cNvPr id="0" name=""/>
        <dsp:cNvSpPr/>
      </dsp:nvSpPr>
      <dsp:spPr>
        <a:xfrm>
          <a:off x="9872294" y="265571"/>
          <a:ext cx="1660953" cy="1786138"/>
        </a:xfrm>
        <a:prstGeom prst="roundRect">
          <a:avLst>
            <a:gd name="adj" fmla="val 10000"/>
          </a:avLst>
        </a:prstGeom>
        <a:solidFill>
          <a:srgbClr val="AB7942">
            <a:alpha val="48918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24010-0E57-184F-A5BE-080D41E07858}">
      <dsp:nvSpPr>
        <dsp:cNvPr id="0" name=""/>
        <dsp:cNvSpPr/>
      </dsp:nvSpPr>
      <dsp:spPr>
        <a:xfrm rot="11759609">
          <a:off x="9751174" y="2231773"/>
          <a:ext cx="1707236" cy="3132786"/>
        </a:xfrm>
        <a:prstGeom prst="round2SameRect">
          <a:avLst>
            <a:gd name="adj1" fmla="val 10500"/>
            <a:gd name="adj2" fmla="val 0"/>
          </a:avLst>
        </a:prstGeom>
        <a:solidFill>
          <a:srgbClr val="AB7942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omic Sans MS" panose="030F0902030302020204" pitchFamily="66" charset="0"/>
            </a:rPr>
            <a:t>PULSKI LEGENDARIJ</a:t>
          </a:r>
        </a:p>
      </dsp:txBody>
      <dsp:txXfrm rot="10800000">
        <a:off x="9810910" y="2232789"/>
        <a:ext cx="1602230" cy="3080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FC7D1-DD1D-6E48-B029-38736D80B608}" type="datetimeFigureOut">
              <a:rPr lang="en-HR" smtClean="0"/>
              <a:t>22.05.2024.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507B8-03C1-9845-9935-10FEE4A6182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9102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507B8-03C1-9845-9935-10FEE4A6182C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6229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507B8-03C1-9845-9935-10FEE4A6182C}" type="slidenum">
              <a:rPr lang="en-HR" smtClean="0"/>
              <a:t>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00155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507B8-03C1-9845-9935-10FEE4A6182C}" type="slidenum">
              <a:rPr lang="en-HR" smtClean="0"/>
              <a:t>24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3452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8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CDE23C7-78A4-413A-A84B-93D4CC0A9EB1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9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35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96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84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7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61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5/22/24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7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0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3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7.wdp"/><Relationship Id="rId4" Type="http://schemas.openxmlformats.org/officeDocument/2006/relationships/image" Target="../media/image51.pn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microsoft.com/office/2007/relationships/hdphoto" Target="../media/hdphoto19.wdp"/><Relationship Id="rId7" Type="http://schemas.openxmlformats.org/officeDocument/2006/relationships/image" Target="../media/image59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22.wdp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microsoft.com/office/2007/relationships/hdphoto" Target="../media/hdphoto2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microsoft.com/office/2007/relationships/hdphoto" Target="../media/hdphoto2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diagramData" Target="../diagrams/data1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hdphoto" Target="../media/hdphoto6.wdp"/><Relationship Id="rId5" Type="http://schemas.openxmlformats.org/officeDocument/2006/relationships/diagramColors" Target="../diagrams/colors1.xml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alpha val="0"/>
                <a:lumMod val="71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5EA4-F852-72BB-540D-4CCF440FD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900" y="1322080"/>
            <a:ext cx="10877369" cy="2293599"/>
          </a:xfrm>
        </p:spPr>
        <p:txBody>
          <a:bodyPr>
            <a:noAutofit/>
          </a:bodyPr>
          <a:lstStyle/>
          <a:p>
            <a:pPr algn="ctr"/>
            <a:r>
              <a:rPr lang="en-HR" b="1" dirty="0">
                <a:solidFill>
                  <a:schemeClr val="bg2">
                    <a:lumMod val="50000"/>
                  </a:schemeClr>
                </a:solidFill>
                <a:effectLst>
                  <a:outerShdw dist="50800" dir="5400000" algn="ctr" rotWithShape="0">
                    <a:srgbClr val="000000">
                      <a:alpha val="83000"/>
                    </a:srgbClr>
                  </a:outerShdw>
                </a:effectLst>
              </a:rPr>
              <a:t>Istarska škrinjica</a:t>
            </a:r>
            <a:br>
              <a:rPr lang="en-HR" sz="13800" dirty="0">
                <a:solidFill>
                  <a:srgbClr val="D87B70"/>
                </a:solidFill>
              </a:rPr>
            </a:br>
            <a:r>
              <a:rPr lang="en-HR" sz="6600" dirty="0">
                <a:solidFill>
                  <a:srgbClr val="008EC4"/>
                </a:solidFill>
                <a:effectLst>
                  <a:outerShdw dist="50800" dir="5400000" sx="101199" sy="101199" algn="ctr" rotWithShape="0">
                    <a:srgbClr val="000000"/>
                  </a:outerShdw>
                </a:effectLst>
              </a:rPr>
              <a:t>lo scrigno istriano</a:t>
            </a:r>
            <a:endParaRPr lang="en-HR" sz="13800" dirty="0">
              <a:solidFill>
                <a:srgbClr val="008EC4"/>
              </a:solidFill>
              <a:effectLst>
                <a:outerShdw dist="50800" dir="5400000" sx="101199" sy="101199" algn="ctr" rotWithShape="0">
                  <a:srgbClr val="000000"/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E1EFA-56A0-9C63-9DF2-C9E2FB6F5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1800" y="4470400"/>
            <a:ext cx="8351520" cy="1352158"/>
          </a:xfrm>
        </p:spPr>
        <p:txBody>
          <a:bodyPr>
            <a:normAutofit/>
          </a:bodyPr>
          <a:lstStyle/>
          <a:p>
            <a:r>
              <a:rPr lang="en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2B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</a:rPr>
              <a:t>OSNOVNA ŠKOLA VERUDA PULA</a:t>
            </a:r>
          </a:p>
        </p:txBody>
      </p:sp>
    </p:spTree>
    <p:extLst>
      <p:ext uri="{BB962C8B-B14F-4D97-AF65-F5344CB8AC3E}">
        <p14:creationId xmlns:p14="http://schemas.microsoft.com/office/powerpoint/2010/main" val="24146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C4F541-7DD5-4952-9DF7-D56A3314A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B61CFF0-9CAD-9936-F5CC-5077EAD57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93" y="2121408"/>
            <a:ext cx="5168168" cy="37596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r-HR" sz="1800" b="1" dirty="0">
                <a:solidFill>
                  <a:srgbClr val="7F2B0E"/>
                </a:solidFill>
                <a:latin typeface="Cambria" panose="02040503050406030204" pitchFamily="18" charset="0"/>
              </a:rPr>
              <a:t>Nakon terenske nastave na Aleji glagoljaša učenici su izradili crteže spomenika koje su vidjeli uživo te smo ih uvrstili u Lepezu glagoljaša kao autorske radove.</a:t>
            </a:r>
          </a:p>
          <a:p>
            <a:endParaRPr lang="hr-HR" sz="1800" dirty="0"/>
          </a:p>
        </p:txBody>
      </p:sp>
      <p:pic>
        <p:nvPicPr>
          <p:cNvPr id="7" name="Picture 6" descr="A young person drawing on a piece of paper&#10;&#10;Description automatically generated">
            <a:extLst>
              <a:ext uri="{FF2B5EF4-FFF2-40B4-BE49-F238E27FC236}">
                <a16:creationId xmlns:a16="http://schemas.microsoft.com/office/drawing/2014/main" id="{C9DF9884-8F1B-A63C-93D1-21606A3D3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217" y="321733"/>
            <a:ext cx="2451592" cy="284207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erson drawing on a paper&#10;&#10;Description automatically generated">
            <a:extLst>
              <a:ext uri="{FF2B5EF4-FFF2-40B4-BE49-F238E27FC236}">
                <a16:creationId xmlns:a16="http://schemas.microsoft.com/office/drawing/2014/main" id="{EBFCC26F-97B0-3ABA-2466-C38EEB878C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6087" y="321736"/>
            <a:ext cx="3106457" cy="191729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child drawing on a piece of paper&#10;&#10;Description automatically generated">
            <a:extLst>
              <a:ext uri="{FF2B5EF4-FFF2-40B4-BE49-F238E27FC236}">
                <a16:creationId xmlns:a16="http://schemas.microsoft.com/office/drawing/2014/main" id="{CEDD9A72-3801-829D-3F36-8892288F55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217" y="3257795"/>
            <a:ext cx="2451592" cy="284462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child drawing a picture&#10;&#10;Description automatically generated">
            <a:extLst>
              <a:ext uri="{FF2B5EF4-FFF2-40B4-BE49-F238E27FC236}">
                <a16:creationId xmlns:a16="http://schemas.microsoft.com/office/drawing/2014/main" id="{48614249-FC66-C072-8904-B71E8A0E42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6087" y="2330472"/>
            <a:ext cx="3106457" cy="377194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B08BF21-8D99-46EC-BEE7-9774026D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C7C5B93-23C6-4AD8-9344-638B128C4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36F4D3D-419A-44A4-AF0F-B20F3EE6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itle 5">
            <a:extLst>
              <a:ext uri="{FF2B5EF4-FFF2-40B4-BE49-F238E27FC236}">
                <a16:creationId xmlns:a16="http://schemas.microsoft.com/office/drawing/2014/main" id="{EF74B184-C476-5A5F-BC5E-9425265F4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14300"/>
            <a:ext cx="4339771" cy="9017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L</a:t>
            </a:r>
            <a:r>
              <a:rPr lang="en-HR" sz="3200" dirty="0">
                <a:solidFill>
                  <a:schemeClr val="bg1"/>
                </a:solidFill>
                <a:latin typeface="Cambria" panose="02040503050406030204" pitchFamily="18" charset="0"/>
              </a:rPr>
              <a:t>ikovna kultura</a:t>
            </a:r>
          </a:p>
        </p:txBody>
      </p:sp>
    </p:spTree>
    <p:extLst>
      <p:ext uri="{BB962C8B-B14F-4D97-AF65-F5344CB8AC3E}">
        <p14:creationId xmlns:p14="http://schemas.microsoft.com/office/powerpoint/2010/main" val="1384434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toilet seat&#10;&#10;Description automatically generated">
            <a:extLst>
              <a:ext uri="{FF2B5EF4-FFF2-40B4-BE49-F238E27FC236}">
                <a16:creationId xmlns:a16="http://schemas.microsoft.com/office/drawing/2014/main" id="{0C75A3C1-256F-2701-FE63-8DD918E6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64413" y="1884687"/>
            <a:ext cx="2115456" cy="1808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drawing of a stone wall&#10;&#10;Description automatically generated">
            <a:extLst>
              <a:ext uri="{FF2B5EF4-FFF2-40B4-BE49-F238E27FC236}">
                <a16:creationId xmlns:a16="http://schemas.microsoft.com/office/drawing/2014/main" id="{33219780-CC04-CCBC-18A9-69F53C5BE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2864" y="2264321"/>
            <a:ext cx="2655093" cy="1819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drawing of a building with a tree and text&#10;&#10;Description automatically generated">
            <a:extLst>
              <a:ext uri="{FF2B5EF4-FFF2-40B4-BE49-F238E27FC236}">
                <a16:creationId xmlns:a16="http://schemas.microsoft.com/office/drawing/2014/main" id="{EA03F30F-A41D-A35F-7424-2D25CC43BE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243" y="4836665"/>
            <a:ext cx="2797656" cy="1884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A drawing of a group of rectangular objects&#10;&#10;Description automatically generated">
            <a:extLst>
              <a:ext uri="{FF2B5EF4-FFF2-40B4-BE49-F238E27FC236}">
                <a16:creationId xmlns:a16="http://schemas.microsoft.com/office/drawing/2014/main" id="{0EA3A4DE-996E-F636-DB36-40AB4F4D6F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866568" y="4602899"/>
            <a:ext cx="2411388" cy="1869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A drawing of a cat&#10;&#10;Description automatically generated with medium confidence">
            <a:extLst>
              <a:ext uri="{FF2B5EF4-FFF2-40B4-BE49-F238E27FC236}">
                <a16:creationId xmlns:a16="http://schemas.microsoft.com/office/drawing/2014/main" id="{7DBDF148-FDBD-3E80-ADAC-445BD8C420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899760" y="4591674"/>
            <a:ext cx="2411388" cy="1869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black and white image of a rectangular object&#10;&#10;Description automatically generated">
            <a:extLst>
              <a:ext uri="{FF2B5EF4-FFF2-40B4-BE49-F238E27FC236}">
                <a16:creationId xmlns:a16="http://schemas.microsoft.com/office/drawing/2014/main" id="{88E982F7-286A-5DD0-FE60-7B66A0EE4E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924" y="4989019"/>
            <a:ext cx="2761821" cy="1751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drawing of a pyramid&#10;&#10;Description automatically generated">
            <a:extLst>
              <a:ext uri="{FF2B5EF4-FFF2-40B4-BE49-F238E27FC236}">
                <a16:creationId xmlns:a16="http://schemas.microsoft.com/office/drawing/2014/main" id="{672C19AD-296C-2BDE-CD82-05EE8D455D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08276" y="207599"/>
            <a:ext cx="2558208" cy="1841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drawing of a tree with a diagram&#10;&#10;Description automatically generated">
            <a:extLst>
              <a:ext uri="{FF2B5EF4-FFF2-40B4-BE49-F238E27FC236}">
                <a16:creationId xmlns:a16="http://schemas.microsoft.com/office/drawing/2014/main" id="{A353854C-7A1B-F17D-6DCC-07CFC28F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121" y="2145674"/>
            <a:ext cx="3414105" cy="2544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 descr="A drawing of a door&#10;&#10;Description automatically generated">
            <a:extLst>
              <a:ext uri="{FF2B5EF4-FFF2-40B4-BE49-F238E27FC236}">
                <a16:creationId xmlns:a16="http://schemas.microsoft.com/office/drawing/2014/main" id="{EBB4D60B-2A70-96DA-A68D-74522D2691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457" y="4075766"/>
            <a:ext cx="1869353" cy="264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drawing of a hat with ears&#10;&#10;Description automatically generated">
            <a:extLst>
              <a:ext uri="{FF2B5EF4-FFF2-40B4-BE49-F238E27FC236}">
                <a16:creationId xmlns:a16="http://schemas.microsoft.com/office/drawing/2014/main" id="{798FB278-A85D-82BA-833C-C2C6D10F6D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69950" y="2165276"/>
            <a:ext cx="2958989" cy="2091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 descr="A drawing of a couple of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4A6EC4B9-A840-BC8C-F508-B03431E8B8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229" y="237057"/>
            <a:ext cx="2998287" cy="1841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E011F05E-0E38-539D-1A67-55AF14EF3467}"/>
              </a:ext>
            </a:extLst>
          </p:cNvPr>
          <p:cNvSpPr txBox="1">
            <a:spLocks/>
          </p:cNvSpPr>
          <p:nvPr/>
        </p:nvSpPr>
        <p:spPr>
          <a:xfrm>
            <a:off x="101600" y="114300"/>
            <a:ext cx="4339771" cy="9017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C</a:t>
            </a:r>
            <a:r>
              <a:rPr lang="en-HR" sz="3200" dirty="0">
                <a:solidFill>
                  <a:schemeClr val="bg1"/>
                </a:solidFill>
                <a:latin typeface="Cambria" panose="02040503050406030204" pitchFamily="18" charset="0"/>
              </a:rPr>
              <a:t>rteži spomenika aleje glagoljaša</a:t>
            </a:r>
          </a:p>
        </p:txBody>
      </p:sp>
    </p:spTree>
    <p:extLst>
      <p:ext uri="{BB962C8B-B14F-4D97-AF65-F5344CB8AC3E}">
        <p14:creationId xmlns:p14="http://schemas.microsoft.com/office/powerpoint/2010/main" val="1772746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white and brown tags with black text&#10;&#10;Description automatically generated">
            <a:extLst>
              <a:ext uri="{FF2B5EF4-FFF2-40B4-BE49-F238E27FC236}">
                <a16:creationId xmlns:a16="http://schemas.microsoft.com/office/drawing/2014/main" id="{C938EB7A-41A6-B325-3D54-6F07D41CA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260" y="170927"/>
            <a:ext cx="3577389" cy="268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Several cards on a table&#10;&#10;Description automatically generated">
            <a:extLst>
              <a:ext uri="{FF2B5EF4-FFF2-40B4-BE49-F238E27FC236}">
                <a16:creationId xmlns:a16="http://schemas.microsoft.com/office/drawing/2014/main" id="{5F001260-C573-F672-DE3F-34C7AB9D5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20336" y="2540746"/>
            <a:ext cx="3555999" cy="4741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group of colorful objects around a circular fan&#10;&#10;Description automatically generated">
            <a:extLst>
              <a:ext uri="{FF2B5EF4-FFF2-40B4-BE49-F238E27FC236}">
                <a16:creationId xmlns:a16="http://schemas.microsoft.com/office/drawing/2014/main" id="{45A77EE1-B930-494C-29E8-38C2487DB9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455" y="168588"/>
            <a:ext cx="3577389" cy="268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hand holding a fan of cards&#10;&#10;Description automatically generated">
            <a:extLst>
              <a:ext uri="{FF2B5EF4-FFF2-40B4-BE49-F238E27FC236}">
                <a16:creationId xmlns:a16="http://schemas.microsoft.com/office/drawing/2014/main" id="{C90F4CAD-4873-CC72-FBB8-D0AB26E51E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969" y="3029837"/>
            <a:ext cx="2905627" cy="3654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book and fan on a brown surface&#10;&#10;Description automatically generated">
            <a:extLst>
              <a:ext uri="{FF2B5EF4-FFF2-40B4-BE49-F238E27FC236}">
                <a16:creationId xmlns:a16="http://schemas.microsoft.com/office/drawing/2014/main" id="{9C59B2CB-74F1-69A4-22F5-EE50D7875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2" y="1783357"/>
            <a:ext cx="3686058" cy="4914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B7700A11-2F27-A789-0179-DE7809D3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14300"/>
            <a:ext cx="4339771" cy="9017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HR" sz="3200" dirty="0">
                <a:solidFill>
                  <a:schemeClr val="bg1"/>
                </a:solidFill>
                <a:latin typeface="Cambria" panose="02040503050406030204" pitchFamily="18" charset="0"/>
              </a:rPr>
              <a:t>LEPEZA GLAGOLJAŠA</a:t>
            </a:r>
          </a:p>
        </p:txBody>
      </p:sp>
    </p:spTree>
    <p:extLst>
      <p:ext uri="{BB962C8B-B14F-4D97-AF65-F5344CB8AC3E}">
        <p14:creationId xmlns:p14="http://schemas.microsoft.com/office/powerpoint/2010/main" val="177680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D4788C-EBFD-4CC2-E29E-761651283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21" y="4583494"/>
            <a:ext cx="4743048" cy="213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67ED99-1B79-2BE7-70AC-EBE257BDDF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885" y="146048"/>
            <a:ext cx="4743045" cy="2066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B5E4F8-FDCD-9AEA-6838-88E22CAD7C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23" y="2339822"/>
            <a:ext cx="4743046" cy="213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7F4528-2184-B8A5-59BF-B6BA45724C59}"/>
              </a:ext>
            </a:extLst>
          </p:cNvPr>
          <p:cNvSpPr txBox="1">
            <a:spLocks/>
          </p:cNvSpPr>
          <p:nvPr/>
        </p:nvSpPr>
        <p:spPr>
          <a:xfrm>
            <a:off x="199070" y="1191985"/>
            <a:ext cx="3148288" cy="5255851"/>
          </a:xfrm>
          <a:custGeom>
            <a:avLst/>
            <a:gdLst>
              <a:gd name="connsiteX0" fmla="*/ 0 w 3148288"/>
              <a:gd name="connsiteY0" fmla="*/ 0 h 5255851"/>
              <a:gd name="connsiteX1" fmla="*/ 587680 w 3148288"/>
              <a:gd name="connsiteY1" fmla="*/ 0 h 5255851"/>
              <a:gd name="connsiteX2" fmla="*/ 1049429 w 3148288"/>
              <a:gd name="connsiteY2" fmla="*/ 0 h 5255851"/>
              <a:gd name="connsiteX3" fmla="*/ 1637110 w 3148288"/>
              <a:gd name="connsiteY3" fmla="*/ 0 h 5255851"/>
              <a:gd name="connsiteX4" fmla="*/ 2098859 w 3148288"/>
              <a:gd name="connsiteY4" fmla="*/ 0 h 5255851"/>
              <a:gd name="connsiteX5" fmla="*/ 2686539 w 3148288"/>
              <a:gd name="connsiteY5" fmla="*/ 0 h 5255851"/>
              <a:gd name="connsiteX6" fmla="*/ 3148288 w 3148288"/>
              <a:gd name="connsiteY6" fmla="*/ 0 h 5255851"/>
              <a:gd name="connsiteX7" fmla="*/ 3148288 w 3148288"/>
              <a:gd name="connsiteY7" fmla="*/ 636542 h 5255851"/>
              <a:gd name="connsiteX8" fmla="*/ 3148288 w 3148288"/>
              <a:gd name="connsiteY8" fmla="*/ 1220525 h 5255851"/>
              <a:gd name="connsiteX9" fmla="*/ 3148288 w 3148288"/>
              <a:gd name="connsiteY9" fmla="*/ 1646833 h 5255851"/>
              <a:gd name="connsiteX10" fmla="*/ 3148288 w 3148288"/>
              <a:gd name="connsiteY10" fmla="*/ 2283375 h 5255851"/>
              <a:gd name="connsiteX11" fmla="*/ 3148288 w 3148288"/>
              <a:gd name="connsiteY11" fmla="*/ 2867359 h 5255851"/>
              <a:gd name="connsiteX12" fmla="*/ 3148288 w 3148288"/>
              <a:gd name="connsiteY12" fmla="*/ 3556459 h 5255851"/>
              <a:gd name="connsiteX13" fmla="*/ 3148288 w 3148288"/>
              <a:gd name="connsiteY13" fmla="*/ 4087884 h 5255851"/>
              <a:gd name="connsiteX14" fmla="*/ 3148288 w 3148288"/>
              <a:gd name="connsiteY14" fmla="*/ 4724426 h 5255851"/>
              <a:gd name="connsiteX15" fmla="*/ 3148288 w 3148288"/>
              <a:gd name="connsiteY15" fmla="*/ 5255851 h 5255851"/>
              <a:gd name="connsiteX16" fmla="*/ 2655056 w 3148288"/>
              <a:gd name="connsiteY16" fmla="*/ 5255851 h 5255851"/>
              <a:gd name="connsiteX17" fmla="*/ 2098859 w 3148288"/>
              <a:gd name="connsiteY17" fmla="*/ 5255851 h 5255851"/>
              <a:gd name="connsiteX18" fmla="*/ 1605627 w 3148288"/>
              <a:gd name="connsiteY18" fmla="*/ 5255851 h 5255851"/>
              <a:gd name="connsiteX19" fmla="*/ 1143878 w 3148288"/>
              <a:gd name="connsiteY19" fmla="*/ 5255851 h 5255851"/>
              <a:gd name="connsiteX20" fmla="*/ 556198 w 3148288"/>
              <a:gd name="connsiteY20" fmla="*/ 5255851 h 5255851"/>
              <a:gd name="connsiteX21" fmla="*/ 0 w 3148288"/>
              <a:gd name="connsiteY21" fmla="*/ 5255851 h 5255851"/>
              <a:gd name="connsiteX22" fmla="*/ 0 w 3148288"/>
              <a:gd name="connsiteY22" fmla="*/ 4829543 h 5255851"/>
              <a:gd name="connsiteX23" fmla="*/ 0 w 3148288"/>
              <a:gd name="connsiteY23" fmla="*/ 4350677 h 5255851"/>
              <a:gd name="connsiteX24" fmla="*/ 0 w 3148288"/>
              <a:gd name="connsiteY24" fmla="*/ 3924369 h 5255851"/>
              <a:gd name="connsiteX25" fmla="*/ 0 w 3148288"/>
              <a:gd name="connsiteY25" fmla="*/ 3287827 h 5255851"/>
              <a:gd name="connsiteX26" fmla="*/ 0 w 3148288"/>
              <a:gd name="connsiteY26" fmla="*/ 2861519 h 5255851"/>
              <a:gd name="connsiteX27" fmla="*/ 0 w 3148288"/>
              <a:gd name="connsiteY27" fmla="*/ 2435211 h 5255851"/>
              <a:gd name="connsiteX28" fmla="*/ 0 w 3148288"/>
              <a:gd name="connsiteY28" fmla="*/ 2008903 h 5255851"/>
              <a:gd name="connsiteX29" fmla="*/ 0 w 3148288"/>
              <a:gd name="connsiteY29" fmla="*/ 1319803 h 5255851"/>
              <a:gd name="connsiteX30" fmla="*/ 0 w 3148288"/>
              <a:gd name="connsiteY30" fmla="*/ 893495 h 5255851"/>
              <a:gd name="connsiteX31" fmla="*/ 0 w 3148288"/>
              <a:gd name="connsiteY31" fmla="*/ 0 h 525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48288" h="5255851" fill="none" extrusionOk="0">
                <a:moveTo>
                  <a:pt x="0" y="0"/>
                </a:moveTo>
                <a:cubicBezTo>
                  <a:pt x="246777" y="-62992"/>
                  <a:pt x="299696" y="10264"/>
                  <a:pt x="587680" y="0"/>
                </a:cubicBezTo>
                <a:cubicBezTo>
                  <a:pt x="875664" y="-10264"/>
                  <a:pt x="851988" y="25869"/>
                  <a:pt x="1049429" y="0"/>
                </a:cubicBezTo>
                <a:cubicBezTo>
                  <a:pt x="1246870" y="-25869"/>
                  <a:pt x="1480559" y="10071"/>
                  <a:pt x="1637110" y="0"/>
                </a:cubicBezTo>
                <a:cubicBezTo>
                  <a:pt x="1793661" y="-10071"/>
                  <a:pt x="1919216" y="2491"/>
                  <a:pt x="2098859" y="0"/>
                </a:cubicBezTo>
                <a:cubicBezTo>
                  <a:pt x="2278502" y="-2491"/>
                  <a:pt x="2513737" y="36632"/>
                  <a:pt x="2686539" y="0"/>
                </a:cubicBezTo>
                <a:cubicBezTo>
                  <a:pt x="2859341" y="-36632"/>
                  <a:pt x="3017104" y="55371"/>
                  <a:pt x="3148288" y="0"/>
                </a:cubicBezTo>
                <a:cubicBezTo>
                  <a:pt x="3190474" y="192531"/>
                  <a:pt x="3101265" y="402367"/>
                  <a:pt x="3148288" y="636542"/>
                </a:cubicBezTo>
                <a:cubicBezTo>
                  <a:pt x="3195311" y="870717"/>
                  <a:pt x="3146822" y="1052908"/>
                  <a:pt x="3148288" y="1220525"/>
                </a:cubicBezTo>
                <a:cubicBezTo>
                  <a:pt x="3149754" y="1388142"/>
                  <a:pt x="3101464" y="1520517"/>
                  <a:pt x="3148288" y="1646833"/>
                </a:cubicBezTo>
                <a:cubicBezTo>
                  <a:pt x="3195112" y="1773149"/>
                  <a:pt x="3096537" y="2020463"/>
                  <a:pt x="3148288" y="2283375"/>
                </a:cubicBezTo>
                <a:cubicBezTo>
                  <a:pt x="3200039" y="2546287"/>
                  <a:pt x="3081333" y="2728383"/>
                  <a:pt x="3148288" y="2867359"/>
                </a:cubicBezTo>
                <a:cubicBezTo>
                  <a:pt x="3215243" y="3006335"/>
                  <a:pt x="3098512" y="3237067"/>
                  <a:pt x="3148288" y="3556459"/>
                </a:cubicBezTo>
                <a:cubicBezTo>
                  <a:pt x="3198064" y="3875851"/>
                  <a:pt x="3091843" y="3897544"/>
                  <a:pt x="3148288" y="4087884"/>
                </a:cubicBezTo>
                <a:cubicBezTo>
                  <a:pt x="3204733" y="4278224"/>
                  <a:pt x="3134707" y="4421831"/>
                  <a:pt x="3148288" y="4724426"/>
                </a:cubicBezTo>
                <a:cubicBezTo>
                  <a:pt x="3161869" y="5027021"/>
                  <a:pt x="3117985" y="5088533"/>
                  <a:pt x="3148288" y="5255851"/>
                </a:cubicBezTo>
                <a:cubicBezTo>
                  <a:pt x="3032133" y="5264497"/>
                  <a:pt x="2856493" y="5232357"/>
                  <a:pt x="2655056" y="5255851"/>
                </a:cubicBezTo>
                <a:cubicBezTo>
                  <a:pt x="2453619" y="5279345"/>
                  <a:pt x="2353793" y="5221193"/>
                  <a:pt x="2098859" y="5255851"/>
                </a:cubicBezTo>
                <a:cubicBezTo>
                  <a:pt x="1843925" y="5290509"/>
                  <a:pt x="1818867" y="5204307"/>
                  <a:pt x="1605627" y="5255851"/>
                </a:cubicBezTo>
                <a:cubicBezTo>
                  <a:pt x="1392387" y="5307395"/>
                  <a:pt x="1359283" y="5247650"/>
                  <a:pt x="1143878" y="5255851"/>
                </a:cubicBezTo>
                <a:cubicBezTo>
                  <a:pt x="928473" y="5264052"/>
                  <a:pt x="725698" y="5240173"/>
                  <a:pt x="556198" y="5255851"/>
                </a:cubicBezTo>
                <a:cubicBezTo>
                  <a:pt x="386698" y="5271529"/>
                  <a:pt x="197566" y="5195794"/>
                  <a:pt x="0" y="5255851"/>
                </a:cubicBezTo>
                <a:cubicBezTo>
                  <a:pt x="-20573" y="5058401"/>
                  <a:pt x="38066" y="5012187"/>
                  <a:pt x="0" y="4829543"/>
                </a:cubicBezTo>
                <a:cubicBezTo>
                  <a:pt x="-38066" y="4646899"/>
                  <a:pt x="34405" y="4473758"/>
                  <a:pt x="0" y="4350677"/>
                </a:cubicBezTo>
                <a:cubicBezTo>
                  <a:pt x="-34405" y="4227596"/>
                  <a:pt x="44928" y="4124397"/>
                  <a:pt x="0" y="3924369"/>
                </a:cubicBezTo>
                <a:cubicBezTo>
                  <a:pt x="-44928" y="3724341"/>
                  <a:pt x="54114" y="3603708"/>
                  <a:pt x="0" y="3287827"/>
                </a:cubicBezTo>
                <a:cubicBezTo>
                  <a:pt x="-54114" y="2971946"/>
                  <a:pt x="49565" y="3020181"/>
                  <a:pt x="0" y="2861519"/>
                </a:cubicBezTo>
                <a:cubicBezTo>
                  <a:pt x="-49565" y="2702857"/>
                  <a:pt x="30104" y="2589355"/>
                  <a:pt x="0" y="2435211"/>
                </a:cubicBezTo>
                <a:cubicBezTo>
                  <a:pt x="-30104" y="2281067"/>
                  <a:pt x="32394" y="2109121"/>
                  <a:pt x="0" y="2008903"/>
                </a:cubicBezTo>
                <a:cubicBezTo>
                  <a:pt x="-32394" y="1908685"/>
                  <a:pt x="30859" y="1502514"/>
                  <a:pt x="0" y="1319803"/>
                </a:cubicBezTo>
                <a:cubicBezTo>
                  <a:pt x="-30859" y="1137092"/>
                  <a:pt x="42783" y="1074693"/>
                  <a:pt x="0" y="893495"/>
                </a:cubicBezTo>
                <a:cubicBezTo>
                  <a:pt x="-42783" y="712297"/>
                  <a:pt x="20657" y="319596"/>
                  <a:pt x="0" y="0"/>
                </a:cubicBezTo>
                <a:close/>
              </a:path>
              <a:path w="3148288" h="5255851" stroke="0" extrusionOk="0">
                <a:moveTo>
                  <a:pt x="0" y="0"/>
                </a:moveTo>
                <a:cubicBezTo>
                  <a:pt x="265023" y="-65948"/>
                  <a:pt x="340458" y="49881"/>
                  <a:pt x="556198" y="0"/>
                </a:cubicBezTo>
                <a:cubicBezTo>
                  <a:pt x="771938" y="-49881"/>
                  <a:pt x="875197" y="24411"/>
                  <a:pt x="1080912" y="0"/>
                </a:cubicBezTo>
                <a:cubicBezTo>
                  <a:pt x="1286627" y="-24411"/>
                  <a:pt x="1320778" y="30467"/>
                  <a:pt x="1542661" y="0"/>
                </a:cubicBezTo>
                <a:cubicBezTo>
                  <a:pt x="1764544" y="-30467"/>
                  <a:pt x="1961077" y="64791"/>
                  <a:pt x="2130342" y="0"/>
                </a:cubicBezTo>
                <a:cubicBezTo>
                  <a:pt x="2299607" y="-64791"/>
                  <a:pt x="2437062" y="1455"/>
                  <a:pt x="2686539" y="0"/>
                </a:cubicBezTo>
                <a:cubicBezTo>
                  <a:pt x="2936016" y="-1455"/>
                  <a:pt x="2954226" y="33808"/>
                  <a:pt x="3148288" y="0"/>
                </a:cubicBezTo>
                <a:cubicBezTo>
                  <a:pt x="3194754" y="154731"/>
                  <a:pt x="3100421" y="270087"/>
                  <a:pt x="3148288" y="478866"/>
                </a:cubicBezTo>
                <a:cubicBezTo>
                  <a:pt x="3196155" y="687645"/>
                  <a:pt x="3127808" y="1021035"/>
                  <a:pt x="3148288" y="1167967"/>
                </a:cubicBezTo>
                <a:cubicBezTo>
                  <a:pt x="3168768" y="1314899"/>
                  <a:pt x="3074172" y="1531234"/>
                  <a:pt x="3148288" y="1857067"/>
                </a:cubicBezTo>
                <a:cubicBezTo>
                  <a:pt x="3222404" y="2182900"/>
                  <a:pt x="3106688" y="2261574"/>
                  <a:pt x="3148288" y="2388492"/>
                </a:cubicBezTo>
                <a:cubicBezTo>
                  <a:pt x="3189888" y="2515410"/>
                  <a:pt x="3107970" y="2771232"/>
                  <a:pt x="3148288" y="2919917"/>
                </a:cubicBezTo>
                <a:cubicBezTo>
                  <a:pt x="3188606" y="3068602"/>
                  <a:pt x="3101956" y="3323326"/>
                  <a:pt x="3148288" y="3451342"/>
                </a:cubicBezTo>
                <a:cubicBezTo>
                  <a:pt x="3194620" y="3579358"/>
                  <a:pt x="3082961" y="3769819"/>
                  <a:pt x="3148288" y="4035326"/>
                </a:cubicBezTo>
                <a:cubicBezTo>
                  <a:pt x="3213615" y="4300833"/>
                  <a:pt x="3115082" y="4276151"/>
                  <a:pt x="3148288" y="4461634"/>
                </a:cubicBezTo>
                <a:cubicBezTo>
                  <a:pt x="3181494" y="4647117"/>
                  <a:pt x="3080324" y="5001732"/>
                  <a:pt x="3148288" y="5255851"/>
                </a:cubicBezTo>
                <a:cubicBezTo>
                  <a:pt x="2927992" y="5309850"/>
                  <a:pt x="2823303" y="5230918"/>
                  <a:pt x="2655056" y="5255851"/>
                </a:cubicBezTo>
                <a:cubicBezTo>
                  <a:pt x="2486809" y="5280784"/>
                  <a:pt x="2280039" y="5255374"/>
                  <a:pt x="2161824" y="5255851"/>
                </a:cubicBezTo>
                <a:cubicBezTo>
                  <a:pt x="2043609" y="5256328"/>
                  <a:pt x="1923070" y="5216744"/>
                  <a:pt x="1700076" y="5255851"/>
                </a:cubicBezTo>
                <a:cubicBezTo>
                  <a:pt x="1477082" y="5294958"/>
                  <a:pt x="1411659" y="5219425"/>
                  <a:pt x="1238327" y="5255851"/>
                </a:cubicBezTo>
                <a:cubicBezTo>
                  <a:pt x="1064995" y="5292277"/>
                  <a:pt x="854231" y="5250634"/>
                  <a:pt x="745095" y="5255851"/>
                </a:cubicBezTo>
                <a:cubicBezTo>
                  <a:pt x="635959" y="5261068"/>
                  <a:pt x="334812" y="5246374"/>
                  <a:pt x="0" y="5255851"/>
                </a:cubicBezTo>
                <a:cubicBezTo>
                  <a:pt x="-3804" y="5145330"/>
                  <a:pt x="26129" y="4910466"/>
                  <a:pt x="0" y="4724426"/>
                </a:cubicBezTo>
                <a:cubicBezTo>
                  <a:pt x="-26129" y="4538386"/>
                  <a:pt x="15596" y="4338797"/>
                  <a:pt x="0" y="4087884"/>
                </a:cubicBezTo>
                <a:cubicBezTo>
                  <a:pt x="-15596" y="3836971"/>
                  <a:pt x="307" y="3736131"/>
                  <a:pt x="0" y="3503901"/>
                </a:cubicBezTo>
                <a:cubicBezTo>
                  <a:pt x="-307" y="3271671"/>
                  <a:pt x="52992" y="3143715"/>
                  <a:pt x="0" y="2814800"/>
                </a:cubicBezTo>
                <a:cubicBezTo>
                  <a:pt x="-52992" y="2485885"/>
                  <a:pt x="60211" y="2432485"/>
                  <a:pt x="0" y="2178258"/>
                </a:cubicBezTo>
                <a:cubicBezTo>
                  <a:pt x="-60211" y="1924031"/>
                  <a:pt x="69424" y="1741339"/>
                  <a:pt x="0" y="1489158"/>
                </a:cubicBezTo>
                <a:cubicBezTo>
                  <a:pt x="-69424" y="1236977"/>
                  <a:pt x="29679" y="1072449"/>
                  <a:pt x="0" y="800057"/>
                </a:cubicBezTo>
                <a:cubicBezTo>
                  <a:pt x="-29679" y="527665"/>
                  <a:pt x="8388" y="162121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36733069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800" dirty="0">
                <a:solidFill>
                  <a:srgbClr val="7F2B0E"/>
                </a:solidFill>
                <a:latin typeface="Cambria" panose="02040503050406030204" pitchFamily="18" charset="0"/>
              </a:rPr>
              <a:t>Okosnica učenja o glagoljaštvu u Istri bila je terenska nastava učenika šestih razreda i posjet glagoljaškim središtima u Istri i Aleji glagoljaša. Upoznali su se s Alejom prije same terenske nastave, izradili prezentacije pojedinih spomenika, predstavili na satima hrvatskog jezika i zatim na Aleji uživo.</a:t>
            </a:r>
          </a:p>
          <a:p>
            <a:pPr marL="0" indent="0">
              <a:buNone/>
            </a:pPr>
            <a:r>
              <a:rPr lang="hr-HR" sz="1800" dirty="0">
                <a:solidFill>
                  <a:srgbClr val="7F2B0E"/>
                </a:solidFill>
                <a:latin typeface="Cambria" panose="02040503050406030204" pitchFamily="18" charset="0"/>
              </a:rPr>
              <a:t>Aleju glagoljaša prošli smo točno kako treba: obilazak </a:t>
            </a:r>
            <a:r>
              <a:rPr lang="hr-HR" sz="1800" dirty="0" err="1">
                <a:solidFill>
                  <a:srgbClr val="7F2B0E"/>
                </a:solidFill>
                <a:latin typeface="Cambria" panose="02040503050406030204" pitchFamily="18" charset="0"/>
              </a:rPr>
              <a:t>Roča</a:t>
            </a:r>
            <a:r>
              <a:rPr lang="hr-HR" sz="1800" dirty="0">
                <a:solidFill>
                  <a:srgbClr val="7F2B0E"/>
                </a:solidFill>
                <a:latin typeface="Cambria" panose="02040503050406030204" pitchFamily="18" charset="0"/>
              </a:rPr>
              <a:t>, redom svih spomenika Aleje glagoljaša uz izlaganje učenika i posjet čarobnom Humu, zadnjoj ‘stanici’ Aleje. Okrijepa nakon pješačenja čekala nas je u konobi “</a:t>
            </a:r>
            <a:r>
              <a:rPr lang="hr-HR" sz="1800" dirty="0" err="1">
                <a:solidFill>
                  <a:srgbClr val="7F2B0E"/>
                </a:solidFill>
                <a:latin typeface="Cambria" panose="02040503050406030204" pitchFamily="18" charset="0"/>
              </a:rPr>
              <a:t>Kolinasi</a:t>
            </a:r>
            <a:r>
              <a:rPr lang="hr-HR" sz="1800" dirty="0">
                <a:solidFill>
                  <a:srgbClr val="7F2B0E"/>
                </a:solidFill>
                <a:latin typeface="Cambria" panose="02040503050406030204" pitchFamily="18" charset="0"/>
              </a:rPr>
              <a:t>” uz domaće fritule!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04CB420-555D-8D2F-BD84-0E9A047D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9" y="81642"/>
            <a:ext cx="4339771" cy="9017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T</a:t>
            </a:r>
            <a:r>
              <a:rPr lang="en-HR" sz="3200" dirty="0">
                <a:solidFill>
                  <a:schemeClr val="bg1"/>
                </a:solidFill>
                <a:latin typeface="Cambria" panose="02040503050406030204" pitchFamily="18" charset="0"/>
              </a:rPr>
              <a:t>erenska nastava</a:t>
            </a:r>
          </a:p>
        </p:txBody>
      </p:sp>
      <p:pic>
        <p:nvPicPr>
          <p:cNvPr id="3" name="Picture 2" descr="A framed picture on a stone wall&#10;&#10;Description automatically generated">
            <a:extLst>
              <a:ext uri="{FF2B5EF4-FFF2-40B4-BE49-F238E27FC236}">
                <a16:creationId xmlns:a16="http://schemas.microsoft.com/office/drawing/2014/main" id="{DFD64B08-3C56-9A1E-2B73-FCE4114173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7234">
            <a:off x="3635809" y="3375661"/>
            <a:ext cx="3307760" cy="213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roup of papers on a line&#10;&#10;Description automatically generated">
            <a:extLst>
              <a:ext uri="{FF2B5EF4-FFF2-40B4-BE49-F238E27FC236}">
                <a16:creationId xmlns:a16="http://schemas.microsoft.com/office/drawing/2014/main" id="{E6A03854-8969-C76B-C8F7-9DE9499A52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1994">
            <a:off x="3588169" y="1669523"/>
            <a:ext cx="3463241" cy="1558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51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standing in a doorway&#10;&#10;Description automatically generated">
            <a:extLst>
              <a:ext uri="{FF2B5EF4-FFF2-40B4-BE49-F238E27FC236}">
                <a16:creationId xmlns:a16="http://schemas.microsoft.com/office/drawing/2014/main" id="{674B3D35-0658-01A5-DFD7-9A7F3BA2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1124" y="-2242799"/>
            <a:ext cx="5198728" cy="301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A41A97-ABAE-021D-6D70-5D9EF9223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8470" y="3843033"/>
            <a:ext cx="7401042" cy="333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group of kids running in a park&#10;&#10;Description automatically generated">
            <a:extLst>
              <a:ext uri="{FF2B5EF4-FFF2-40B4-BE49-F238E27FC236}">
                <a16:creationId xmlns:a16="http://schemas.microsoft.com/office/drawing/2014/main" id="{ABAE10C4-4165-99BE-264D-F43673504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23" y="2157225"/>
            <a:ext cx="5394378" cy="232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group of people walking down a narrow street&#10;&#10;Description automatically generated">
            <a:extLst>
              <a:ext uri="{FF2B5EF4-FFF2-40B4-BE49-F238E27FC236}">
                <a16:creationId xmlns:a16="http://schemas.microsoft.com/office/drawing/2014/main" id="{A5C7E675-A104-C72D-C57F-E107FF450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160" y="16803"/>
            <a:ext cx="2387600" cy="530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42DB25B-8202-C4F8-CD3A-C8B93896D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1" y="4420608"/>
            <a:ext cx="5827259" cy="262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group of children standing in a room&#10;&#10;Description automatically generated">
            <a:extLst>
              <a:ext uri="{FF2B5EF4-FFF2-40B4-BE49-F238E27FC236}">
                <a16:creationId xmlns:a16="http://schemas.microsoft.com/office/drawing/2014/main" id="{C20CBD6F-E40B-76BA-2B53-2C613CF62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665" y="2337000"/>
            <a:ext cx="5827260" cy="262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roup of people walking around&#10;&#10;Description automatically generated">
            <a:extLst>
              <a:ext uri="{FF2B5EF4-FFF2-40B4-BE49-F238E27FC236}">
                <a16:creationId xmlns:a16="http://schemas.microsoft.com/office/drawing/2014/main" id="{2E577DAD-9995-3395-163A-EF6ED4EB0F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665" y="16803"/>
            <a:ext cx="5062097" cy="227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kids posing for a picture&#10;&#10;Description automatically generated">
            <a:extLst>
              <a:ext uri="{FF2B5EF4-FFF2-40B4-BE49-F238E27FC236}">
                <a16:creationId xmlns:a16="http://schemas.microsoft.com/office/drawing/2014/main" id="{1A704426-08EA-A35A-13FA-9EE94C9AF2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1"/>
          <a:stretch/>
        </p:blipFill>
        <p:spPr>
          <a:xfrm>
            <a:off x="4546560" y="-371567"/>
            <a:ext cx="5160472" cy="295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607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5">
            <a:extLst>
              <a:ext uri="{FF2B5EF4-FFF2-40B4-BE49-F238E27FC236}">
                <a16:creationId xmlns:a16="http://schemas.microsoft.com/office/drawing/2014/main" id="{80616BA0-7F64-9EDF-E7EB-456B7079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47"/>
            <a:ext cx="5633357" cy="928989"/>
          </a:xfrm>
          <a:prstGeom prst="flowChartProcess">
            <a:avLst/>
          </a:prstGeom>
          <a:solidFill>
            <a:srgbClr val="FF9300"/>
          </a:solidFill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  Glagoljaški straničnik</a:t>
            </a:r>
            <a:endParaRPr lang="en-HR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 descr="A group of people sitting at a table writing&#10;&#10;Description automatically generated">
            <a:extLst>
              <a:ext uri="{FF2B5EF4-FFF2-40B4-BE49-F238E27FC236}">
                <a16:creationId xmlns:a16="http://schemas.microsoft.com/office/drawing/2014/main" id="{B4813A4B-4079-D7D8-7372-BF5D4B7188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76250" y="1245117"/>
            <a:ext cx="2993556" cy="2368471"/>
          </a:xfrm>
          <a:custGeom>
            <a:avLst/>
            <a:gdLst>
              <a:gd name="connsiteX0" fmla="*/ 0 w 2993556"/>
              <a:gd name="connsiteY0" fmla="*/ 0 h 2368471"/>
              <a:gd name="connsiteX1" fmla="*/ 508905 w 2993556"/>
              <a:gd name="connsiteY1" fmla="*/ 0 h 2368471"/>
              <a:gd name="connsiteX2" fmla="*/ 1107616 w 2993556"/>
              <a:gd name="connsiteY2" fmla="*/ 0 h 2368471"/>
              <a:gd name="connsiteX3" fmla="*/ 1736262 w 2993556"/>
              <a:gd name="connsiteY3" fmla="*/ 0 h 2368471"/>
              <a:gd name="connsiteX4" fmla="*/ 2245167 w 2993556"/>
              <a:gd name="connsiteY4" fmla="*/ 0 h 2368471"/>
              <a:gd name="connsiteX5" fmla="*/ 2993556 w 2993556"/>
              <a:gd name="connsiteY5" fmla="*/ 0 h 2368471"/>
              <a:gd name="connsiteX6" fmla="*/ 2993556 w 2993556"/>
              <a:gd name="connsiteY6" fmla="*/ 568433 h 2368471"/>
              <a:gd name="connsiteX7" fmla="*/ 2993556 w 2993556"/>
              <a:gd name="connsiteY7" fmla="*/ 1113181 h 2368471"/>
              <a:gd name="connsiteX8" fmla="*/ 2993556 w 2993556"/>
              <a:gd name="connsiteY8" fmla="*/ 1705299 h 2368471"/>
              <a:gd name="connsiteX9" fmla="*/ 2993556 w 2993556"/>
              <a:gd name="connsiteY9" fmla="*/ 2368471 h 2368471"/>
              <a:gd name="connsiteX10" fmla="*/ 2364909 w 2993556"/>
              <a:gd name="connsiteY10" fmla="*/ 2368471 h 2368471"/>
              <a:gd name="connsiteX11" fmla="*/ 1706327 w 2993556"/>
              <a:gd name="connsiteY11" fmla="*/ 2368471 h 2368471"/>
              <a:gd name="connsiteX12" fmla="*/ 1077680 w 2993556"/>
              <a:gd name="connsiteY12" fmla="*/ 2368471 h 2368471"/>
              <a:gd name="connsiteX13" fmla="*/ 0 w 2993556"/>
              <a:gd name="connsiteY13" fmla="*/ 2368471 h 2368471"/>
              <a:gd name="connsiteX14" fmla="*/ 0 w 2993556"/>
              <a:gd name="connsiteY14" fmla="*/ 1728984 h 2368471"/>
              <a:gd name="connsiteX15" fmla="*/ 0 w 2993556"/>
              <a:gd name="connsiteY15" fmla="*/ 1136866 h 2368471"/>
              <a:gd name="connsiteX16" fmla="*/ 0 w 2993556"/>
              <a:gd name="connsiteY16" fmla="*/ 544748 h 2368471"/>
              <a:gd name="connsiteX17" fmla="*/ 0 w 2993556"/>
              <a:gd name="connsiteY17" fmla="*/ 0 h 236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93556" h="2368471" fill="none" extrusionOk="0">
                <a:moveTo>
                  <a:pt x="0" y="0"/>
                </a:moveTo>
                <a:cubicBezTo>
                  <a:pt x="185469" y="7726"/>
                  <a:pt x="395529" y="-6786"/>
                  <a:pt x="508905" y="0"/>
                </a:cubicBezTo>
                <a:cubicBezTo>
                  <a:pt x="622282" y="6786"/>
                  <a:pt x="938392" y="11417"/>
                  <a:pt x="1107616" y="0"/>
                </a:cubicBezTo>
                <a:cubicBezTo>
                  <a:pt x="1276840" y="-11417"/>
                  <a:pt x="1533198" y="15229"/>
                  <a:pt x="1736262" y="0"/>
                </a:cubicBezTo>
                <a:cubicBezTo>
                  <a:pt x="1939326" y="-15229"/>
                  <a:pt x="2102040" y="9900"/>
                  <a:pt x="2245167" y="0"/>
                </a:cubicBezTo>
                <a:cubicBezTo>
                  <a:pt x="2388295" y="-9900"/>
                  <a:pt x="2671113" y="-36159"/>
                  <a:pt x="2993556" y="0"/>
                </a:cubicBezTo>
                <a:cubicBezTo>
                  <a:pt x="3004716" y="274402"/>
                  <a:pt x="3011496" y="404914"/>
                  <a:pt x="2993556" y="568433"/>
                </a:cubicBezTo>
                <a:cubicBezTo>
                  <a:pt x="2975616" y="731952"/>
                  <a:pt x="3016734" y="957869"/>
                  <a:pt x="2993556" y="1113181"/>
                </a:cubicBezTo>
                <a:cubicBezTo>
                  <a:pt x="2970378" y="1268493"/>
                  <a:pt x="2967014" y="1420087"/>
                  <a:pt x="2993556" y="1705299"/>
                </a:cubicBezTo>
                <a:cubicBezTo>
                  <a:pt x="3020098" y="1990511"/>
                  <a:pt x="2971164" y="2091957"/>
                  <a:pt x="2993556" y="2368471"/>
                </a:cubicBezTo>
                <a:cubicBezTo>
                  <a:pt x="2830311" y="2346099"/>
                  <a:pt x="2499356" y="2361649"/>
                  <a:pt x="2364909" y="2368471"/>
                </a:cubicBezTo>
                <a:cubicBezTo>
                  <a:pt x="2230462" y="2375293"/>
                  <a:pt x="1966751" y="2371920"/>
                  <a:pt x="1706327" y="2368471"/>
                </a:cubicBezTo>
                <a:cubicBezTo>
                  <a:pt x="1445903" y="2365022"/>
                  <a:pt x="1247852" y="2349186"/>
                  <a:pt x="1077680" y="2368471"/>
                </a:cubicBezTo>
                <a:cubicBezTo>
                  <a:pt x="907508" y="2387756"/>
                  <a:pt x="435404" y="2340034"/>
                  <a:pt x="0" y="2368471"/>
                </a:cubicBezTo>
                <a:cubicBezTo>
                  <a:pt x="-21848" y="2114114"/>
                  <a:pt x="-23003" y="1974230"/>
                  <a:pt x="0" y="1728984"/>
                </a:cubicBezTo>
                <a:cubicBezTo>
                  <a:pt x="23003" y="1483738"/>
                  <a:pt x="26446" y="1428205"/>
                  <a:pt x="0" y="1136866"/>
                </a:cubicBezTo>
                <a:cubicBezTo>
                  <a:pt x="-26446" y="845527"/>
                  <a:pt x="-18385" y="820675"/>
                  <a:pt x="0" y="544748"/>
                </a:cubicBezTo>
                <a:cubicBezTo>
                  <a:pt x="18385" y="268821"/>
                  <a:pt x="-24869" y="200966"/>
                  <a:pt x="0" y="0"/>
                </a:cubicBezTo>
                <a:close/>
              </a:path>
              <a:path w="2993556" h="2368471" stroke="0" extrusionOk="0">
                <a:moveTo>
                  <a:pt x="0" y="0"/>
                </a:moveTo>
                <a:cubicBezTo>
                  <a:pt x="192998" y="-5655"/>
                  <a:pt x="387535" y="19651"/>
                  <a:pt x="508905" y="0"/>
                </a:cubicBezTo>
                <a:cubicBezTo>
                  <a:pt x="630275" y="-19651"/>
                  <a:pt x="880972" y="-8535"/>
                  <a:pt x="1107616" y="0"/>
                </a:cubicBezTo>
                <a:cubicBezTo>
                  <a:pt x="1334260" y="8535"/>
                  <a:pt x="1568636" y="-17938"/>
                  <a:pt x="1766198" y="0"/>
                </a:cubicBezTo>
                <a:cubicBezTo>
                  <a:pt x="1963760" y="17938"/>
                  <a:pt x="2069034" y="-6779"/>
                  <a:pt x="2334974" y="0"/>
                </a:cubicBezTo>
                <a:cubicBezTo>
                  <a:pt x="2600914" y="6779"/>
                  <a:pt x="2706548" y="3070"/>
                  <a:pt x="2993556" y="0"/>
                </a:cubicBezTo>
                <a:cubicBezTo>
                  <a:pt x="3024144" y="272851"/>
                  <a:pt x="2994979" y="477265"/>
                  <a:pt x="2993556" y="615802"/>
                </a:cubicBezTo>
                <a:cubicBezTo>
                  <a:pt x="2992133" y="754339"/>
                  <a:pt x="3008266" y="943880"/>
                  <a:pt x="2993556" y="1207920"/>
                </a:cubicBezTo>
                <a:cubicBezTo>
                  <a:pt x="2978846" y="1471960"/>
                  <a:pt x="2997043" y="1481139"/>
                  <a:pt x="2993556" y="1752669"/>
                </a:cubicBezTo>
                <a:cubicBezTo>
                  <a:pt x="2990069" y="2024199"/>
                  <a:pt x="3015579" y="2200262"/>
                  <a:pt x="2993556" y="2368471"/>
                </a:cubicBezTo>
                <a:cubicBezTo>
                  <a:pt x="2726380" y="2363713"/>
                  <a:pt x="2704735" y="2361426"/>
                  <a:pt x="2454716" y="2368471"/>
                </a:cubicBezTo>
                <a:cubicBezTo>
                  <a:pt x="2204697" y="2375516"/>
                  <a:pt x="2135310" y="2362944"/>
                  <a:pt x="1885940" y="2368471"/>
                </a:cubicBezTo>
                <a:cubicBezTo>
                  <a:pt x="1636570" y="2373998"/>
                  <a:pt x="1477334" y="2346303"/>
                  <a:pt x="1287229" y="2368471"/>
                </a:cubicBezTo>
                <a:cubicBezTo>
                  <a:pt x="1097124" y="2390639"/>
                  <a:pt x="1001006" y="2359334"/>
                  <a:pt x="718453" y="2368471"/>
                </a:cubicBezTo>
                <a:cubicBezTo>
                  <a:pt x="435900" y="2377608"/>
                  <a:pt x="210726" y="2341499"/>
                  <a:pt x="0" y="2368471"/>
                </a:cubicBezTo>
                <a:cubicBezTo>
                  <a:pt x="1718" y="2249979"/>
                  <a:pt x="-6090" y="2071587"/>
                  <a:pt x="0" y="1776353"/>
                </a:cubicBezTo>
                <a:cubicBezTo>
                  <a:pt x="6090" y="1481119"/>
                  <a:pt x="8871" y="1384908"/>
                  <a:pt x="0" y="1160551"/>
                </a:cubicBezTo>
                <a:cubicBezTo>
                  <a:pt x="-8871" y="936194"/>
                  <a:pt x="-10545" y="756554"/>
                  <a:pt x="0" y="639487"/>
                </a:cubicBezTo>
                <a:cubicBezTo>
                  <a:pt x="10545" y="522420"/>
                  <a:pt x="-27319" y="300427"/>
                  <a:pt x="0" y="0"/>
                </a:cubicBezTo>
                <a:close/>
              </a:path>
            </a:pathLst>
          </a:custGeom>
          <a:ln>
            <a:solidFill>
              <a:srgbClr val="FF9300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Picture 9" descr="A group of children sitting around a table&#10;&#10;Description automatically generated">
            <a:extLst>
              <a:ext uri="{FF2B5EF4-FFF2-40B4-BE49-F238E27FC236}">
                <a16:creationId xmlns:a16="http://schemas.microsoft.com/office/drawing/2014/main" id="{31B8FA5C-E8EF-ECA9-E647-7179E4F34B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942" y="1212987"/>
            <a:ext cx="3860334" cy="5231201"/>
          </a:xfrm>
          <a:custGeom>
            <a:avLst/>
            <a:gdLst>
              <a:gd name="connsiteX0" fmla="*/ 0 w 3860334"/>
              <a:gd name="connsiteY0" fmla="*/ 0 h 5231201"/>
              <a:gd name="connsiteX1" fmla="*/ 720596 w 3860334"/>
              <a:gd name="connsiteY1" fmla="*/ 0 h 5231201"/>
              <a:gd name="connsiteX2" fmla="*/ 1441191 w 3860334"/>
              <a:gd name="connsiteY2" fmla="*/ 0 h 5231201"/>
              <a:gd name="connsiteX3" fmla="*/ 2084580 w 3860334"/>
              <a:gd name="connsiteY3" fmla="*/ 0 h 5231201"/>
              <a:gd name="connsiteX4" fmla="*/ 2766573 w 3860334"/>
              <a:gd name="connsiteY4" fmla="*/ 0 h 5231201"/>
              <a:gd name="connsiteX5" fmla="*/ 3860334 w 3860334"/>
              <a:gd name="connsiteY5" fmla="*/ 0 h 5231201"/>
              <a:gd name="connsiteX6" fmla="*/ 3860334 w 3860334"/>
              <a:gd name="connsiteY6" fmla="*/ 653900 h 5231201"/>
              <a:gd name="connsiteX7" fmla="*/ 3860334 w 3860334"/>
              <a:gd name="connsiteY7" fmla="*/ 1360112 h 5231201"/>
              <a:gd name="connsiteX8" fmla="*/ 3860334 w 3860334"/>
              <a:gd name="connsiteY8" fmla="*/ 1909388 h 5231201"/>
              <a:gd name="connsiteX9" fmla="*/ 3860334 w 3860334"/>
              <a:gd name="connsiteY9" fmla="*/ 2406352 h 5231201"/>
              <a:gd name="connsiteX10" fmla="*/ 3860334 w 3860334"/>
              <a:gd name="connsiteY10" fmla="*/ 2955629 h 5231201"/>
              <a:gd name="connsiteX11" fmla="*/ 3860334 w 3860334"/>
              <a:gd name="connsiteY11" fmla="*/ 3557217 h 5231201"/>
              <a:gd name="connsiteX12" fmla="*/ 3860334 w 3860334"/>
              <a:gd name="connsiteY12" fmla="*/ 4211117 h 5231201"/>
              <a:gd name="connsiteX13" fmla="*/ 3860334 w 3860334"/>
              <a:gd name="connsiteY13" fmla="*/ 5231201 h 5231201"/>
              <a:gd name="connsiteX14" fmla="*/ 3139738 w 3860334"/>
              <a:gd name="connsiteY14" fmla="*/ 5231201 h 5231201"/>
              <a:gd name="connsiteX15" fmla="*/ 2496349 w 3860334"/>
              <a:gd name="connsiteY15" fmla="*/ 5231201 h 5231201"/>
              <a:gd name="connsiteX16" fmla="*/ 1852960 w 3860334"/>
              <a:gd name="connsiteY16" fmla="*/ 5231201 h 5231201"/>
              <a:gd name="connsiteX17" fmla="*/ 1209571 w 3860334"/>
              <a:gd name="connsiteY17" fmla="*/ 5231201 h 5231201"/>
              <a:gd name="connsiteX18" fmla="*/ 566182 w 3860334"/>
              <a:gd name="connsiteY18" fmla="*/ 5231201 h 5231201"/>
              <a:gd name="connsiteX19" fmla="*/ 0 w 3860334"/>
              <a:gd name="connsiteY19" fmla="*/ 5231201 h 5231201"/>
              <a:gd name="connsiteX20" fmla="*/ 0 w 3860334"/>
              <a:gd name="connsiteY20" fmla="*/ 4524989 h 5231201"/>
              <a:gd name="connsiteX21" fmla="*/ 0 w 3860334"/>
              <a:gd name="connsiteY21" fmla="*/ 3818777 h 5231201"/>
              <a:gd name="connsiteX22" fmla="*/ 0 w 3860334"/>
              <a:gd name="connsiteY22" fmla="*/ 3112565 h 5231201"/>
              <a:gd name="connsiteX23" fmla="*/ 0 w 3860334"/>
              <a:gd name="connsiteY23" fmla="*/ 2406352 h 5231201"/>
              <a:gd name="connsiteX24" fmla="*/ 0 w 3860334"/>
              <a:gd name="connsiteY24" fmla="*/ 1647828 h 5231201"/>
              <a:gd name="connsiteX25" fmla="*/ 0 w 3860334"/>
              <a:gd name="connsiteY25" fmla="*/ 993928 h 5231201"/>
              <a:gd name="connsiteX26" fmla="*/ 0 w 3860334"/>
              <a:gd name="connsiteY26" fmla="*/ 0 h 523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60334" h="5231201" fill="none" extrusionOk="0">
                <a:moveTo>
                  <a:pt x="0" y="0"/>
                </a:moveTo>
                <a:cubicBezTo>
                  <a:pt x="154965" y="-4023"/>
                  <a:pt x="462923" y="-32537"/>
                  <a:pt x="720596" y="0"/>
                </a:cubicBezTo>
                <a:cubicBezTo>
                  <a:pt x="978269" y="32537"/>
                  <a:pt x="1104853" y="30085"/>
                  <a:pt x="1441191" y="0"/>
                </a:cubicBezTo>
                <a:cubicBezTo>
                  <a:pt x="1777529" y="-30085"/>
                  <a:pt x="1804350" y="8091"/>
                  <a:pt x="2084580" y="0"/>
                </a:cubicBezTo>
                <a:cubicBezTo>
                  <a:pt x="2364810" y="-8091"/>
                  <a:pt x="2575720" y="34050"/>
                  <a:pt x="2766573" y="0"/>
                </a:cubicBezTo>
                <a:cubicBezTo>
                  <a:pt x="2957426" y="-34050"/>
                  <a:pt x="3619498" y="-2641"/>
                  <a:pt x="3860334" y="0"/>
                </a:cubicBezTo>
                <a:cubicBezTo>
                  <a:pt x="3869020" y="283106"/>
                  <a:pt x="3864243" y="372252"/>
                  <a:pt x="3860334" y="653900"/>
                </a:cubicBezTo>
                <a:cubicBezTo>
                  <a:pt x="3856425" y="935548"/>
                  <a:pt x="3883054" y="1124600"/>
                  <a:pt x="3860334" y="1360112"/>
                </a:cubicBezTo>
                <a:cubicBezTo>
                  <a:pt x="3837614" y="1595624"/>
                  <a:pt x="3870381" y="1725322"/>
                  <a:pt x="3860334" y="1909388"/>
                </a:cubicBezTo>
                <a:cubicBezTo>
                  <a:pt x="3850287" y="2093454"/>
                  <a:pt x="3862152" y="2290451"/>
                  <a:pt x="3860334" y="2406352"/>
                </a:cubicBezTo>
                <a:cubicBezTo>
                  <a:pt x="3858516" y="2522253"/>
                  <a:pt x="3873659" y="2744907"/>
                  <a:pt x="3860334" y="2955629"/>
                </a:cubicBezTo>
                <a:cubicBezTo>
                  <a:pt x="3847009" y="3166351"/>
                  <a:pt x="3879321" y="3434466"/>
                  <a:pt x="3860334" y="3557217"/>
                </a:cubicBezTo>
                <a:cubicBezTo>
                  <a:pt x="3841347" y="3679968"/>
                  <a:pt x="3886663" y="4021340"/>
                  <a:pt x="3860334" y="4211117"/>
                </a:cubicBezTo>
                <a:cubicBezTo>
                  <a:pt x="3834005" y="4400894"/>
                  <a:pt x="3838507" y="4920499"/>
                  <a:pt x="3860334" y="5231201"/>
                </a:cubicBezTo>
                <a:cubicBezTo>
                  <a:pt x="3625379" y="5197855"/>
                  <a:pt x="3317812" y="5263399"/>
                  <a:pt x="3139738" y="5231201"/>
                </a:cubicBezTo>
                <a:cubicBezTo>
                  <a:pt x="2961664" y="5199003"/>
                  <a:pt x="2718809" y="5256927"/>
                  <a:pt x="2496349" y="5231201"/>
                </a:cubicBezTo>
                <a:cubicBezTo>
                  <a:pt x="2273889" y="5205475"/>
                  <a:pt x="2021819" y="5215496"/>
                  <a:pt x="1852960" y="5231201"/>
                </a:cubicBezTo>
                <a:cubicBezTo>
                  <a:pt x="1684101" y="5246906"/>
                  <a:pt x="1462420" y="5239250"/>
                  <a:pt x="1209571" y="5231201"/>
                </a:cubicBezTo>
                <a:cubicBezTo>
                  <a:pt x="956722" y="5223152"/>
                  <a:pt x="702148" y="5235177"/>
                  <a:pt x="566182" y="5231201"/>
                </a:cubicBezTo>
                <a:cubicBezTo>
                  <a:pt x="430216" y="5227225"/>
                  <a:pt x="174730" y="5240006"/>
                  <a:pt x="0" y="5231201"/>
                </a:cubicBezTo>
                <a:cubicBezTo>
                  <a:pt x="24871" y="4946461"/>
                  <a:pt x="2284" y="4804037"/>
                  <a:pt x="0" y="4524989"/>
                </a:cubicBezTo>
                <a:cubicBezTo>
                  <a:pt x="-2284" y="4245941"/>
                  <a:pt x="29472" y="4007984"/>
                  <a:pt x="0" y="3818777"/>
                </a:cubicBezTo>
                <a:cubicBezTo>
                  <a:pt x="-29472" y="3629570"/>
                  <a:pt x="24716" y="3437178"/>
                  <a:pt x="0" y="3112565"/>
                </a:cubicBezTo>
                <a:cubicBezTo>
                  <a:pt x="-24716" y="2787952"/>
                  <a:pt x="-19138" y="2655334"/>
                  <a:pt x="0" y="2406352"/>
                </a:cubicBezTo>
                <a:cubicBezTo>
                  <a:pt x="19138" y="2157370"/>
                  <a:pt x="-14231" y="1902150"/>
                  <a:pt x="0" y="1647828"/>
                </a:cubicBezTo>
                <a:cubicBezTo>
                  <a:pt x="14231" y="1393506"/>
                  <a:pt x="28396" y="1238032"/>
                  <a:pt x="0" y="993928"/>
                </a:cubicBezTo>
                <a:cubicBezTo>
                  <a:pt x="-28396" y="749824"/>
                  <a:pt x="3765" y="326952"/>
                  <a:pt x="0" y="0"/>
                </a:cubicBezTo>
                <a:close/>
              </a:path>
              <a:path w="3860334" h="5231201" stroke="0" extrusionOk="0">
                <a:moveTo>
                  <a:pt x="0" y="0"/>
                </a:moveTo>
                <a:cubicBezTo>
                  <a:pt x="128729" y="16220"/>
                  <a:pt x="413586" y="-21078"/>
                  <a:pt x="604786" y="0"/>
                </a:cubicBezTo>
                <a:cubicBezTo>
                  <a:pt x="795986" y="21078"/>
                  <a:pt x="942860" y="-24736"/>
                  <a:pt x="1132365" y="0"/>
                </a:cubicBezTo>
                <a:cubicBezTo>
                  <a:pt x="1321870" y="24736"/>
                  <a:pt x="1657203" y="-14832"/>
                  <a:pt x="1852960" y="0"/>
                </a:cubicBezTo>
                <a:cubicBezTo>
                  <a:pt x="2048718" y="14832"/>
                  <a:pt x="2310392" y="15340"/>
                  <a:pt x="2457746" y="0"/>
                </a:cubicBezTo>
                <a:cubicBezTo>
                  <a:pt x="2605100" y="-15340"/>
                  <a:pt x="2829912" y="14502"/>
                  <a:pt x="3062532" y="0"/>
                </a:cubicBezTo>
                <a:cubicBezTo>
                  <a:pt x="3295152" y="-14502"/>
                  <a:pt x="3489168" y="-19138"/>
                  <a:pt x="3860334" y="0"/>
                </a:cubicBezTo>
                <a:cubicBezTo>
                  <a:pt x="3877076" y="177249"/>
                  <a:pt x="3886244" y="347702"/>
                  <a:pt x="3860334" y="549276"/>
                </a:cubicBezTo>
                <a:cubicBezTo>
                  <a:pt x="3834424" y="750850"/>
                  <a:pt x="3863504" y="1046216"/>
                  <a:pt x="3860334" y="1203176"/>
                </a:cubicBezTo>
                <a:cubicBezTo>
                  <a:pt x="3857164" y="1360136"/>
                  <a:pt x="3840524" y="1561013"/>
                  <a:pt x="3860334" y="1752452"/>
                </a:cubicBezTo>
                <a:cubicBezTo>
                  <a:pt x="3880144" y="1943891"/>
                  <a:pt x="3879643" y="2175700"/>
                  <a:pt x="3860334" y="2301728"/>
                </a:cubicBezTo>
                <a:cubicBezTo>
                  <a:pt x="3841025" y="2427756"/>
                  <a:pt x="3834048" y="2698627"/>
                  <a:pt x="3860334" y="2955629"/>
                </a:cubicBezTo>
                <a:cubicBezTo>
                  <a:pt x="3886620" y="3212631"/>
                  <a:pt x="3857852" y="3434013"/>
                  <a:pt x="3860334" y="3661841"/>
                </a:cubicBezTo>
                <a:cubicBezTo>
                  <a:pt x="3862816" y="3889669"/>
                  <a:pt x="3848276" y="3981403"/>
                  <a:pt x="3860334" y="4158805"/>
                </a:cubicBezTo>
                <a:cubicBezTo>
                  <a:pt x="3872392" y="4336207"/>
                  <a:pt x="3850255" y="4789884"/>
                  <a:pt x="3860334" y="5231201"/>
                </a:cubicBezTo>
                <a:cubicBezTo>
                  <a:pt x="3579688" y="5233688"/>
                  <a:pt x="3455303" y="5241724"/>
                  <a:pt x="3216945" y="5231201"/>
                </a:cubicBezTo>
                <a:cubicBezTo>
                  <a:pt x="2978587" y="5220678"/>
                  <a:pt x="2869842" y="5221235"/>
                  <a:pt x="2573556" y="5231201"/>
                </a:cubicBezTo>
                <a:cubicBezTo>
                  <a:pt x="2277270" y="5241167"/>
                  <a:pt x="2193828" y="5251360"/>
                  <a:pt x="1852960" y="5231201"/>
                </a:cubicBezTo>
                <a:cubicBezTo>
                  <a:pt x="1512092" y="5211042"/>
                  <a:pt x="1521444" y="5250256"/>
                  <a:pt x="1209571" y="5231201"/>
                </a:cubicBezTo>
                <a:cubicBezTo>
                  <a:pt x="897698" y="5212146"/>
                  <a:pt x="872734" y="5228467"/>
                  <a:pt x="681992" y="5231201"/>
                </a:cubicBezTo>
                <a:cubicBezTo>
                  <a:pt x="491250" y="5233935"/>
                  <a:pt x="253272" y="5222586"/>
                  <a:pt x="0" y="5231201"/>
                </a:cubicBezTo>
                <a:cubicBezTo>
                  <a:pt x="-15666" y="4914103"/>
                  <a:pt x="19244" y="4706497"/>
                  <a:pt x="0" y="4472677"/>
                </a:cubicBezTo>
                <a:cubicBezTo>
                  <a:pt x="-19244" y="4238857"/>
                  <a:pt x="23128" y="3990820"/>
                  <a:pt x="0" y="3714153"/>
                </a:cubicBezTo>
                <a:cubicBezTo>
                  <a:pt x="-23128" y="3437486"/>
                  <a:pt x="1619" y="3235746"/>
                  <a:pt x="0" y="3060253"/>
                </a:cubicBezTo>
                <a:cubicBezTo>
                  <a:pt x="-1619" y="2884760"/>
                  <a:pt x="-5370" y="2696591"/>
                  <a:pt x="0" y="2458664"/>
                </a:cubicBezTo>
                <a:cubicBezTo>
                  <a:pt x="5370" y="2220737"/>
                  <a:pt x="16388" y="2161688"/>
                  <a:pt x="0" y="1961700"/>
                </a:cubicBezTo>
                <a:cubicBezTo>
                  <a:pt x="-16388" y="1761712"/>
                  <a:pt x="-17823" y="1639601"/>
                  <a:pt x="0" y="1464736"/>
                </a:cubicBezTo>
                <a:cubicBezTo>
                  <a:pt x="17823" y="1289871"/>
                  <a:pt x="-29542" y="988228"/>
                  <a:pt x="0" y="758524"/>
                </a:cubicBezTo>
                <a:cubicBezTo>
                  <a:pt x="29542" y="528820"/>
                  <a:pt x="-34223" y="295834"/>
                  <a:pt x="0" y="0"/>
                </a:cubicBezTo>
                <a:close/>
              </a:path>
            </a:pathLst>
          </a:custGeom>
          <a:ln>
            <a:solidFill>
              <a:srgbClr val="FF93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C8F740-B8ED-12AF-9F93-83A48C18A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226" y="1117737"/>
            <a:ext cx="3485473" cy="5054463"/>
          </a:xfrm>
          <a:custGeom>
            <a:avLst/>
            <a:gdLst>
              <a:gd name="connsiteX0" fmla="*/ 0 w 3485473"/>
              <a:gd name="connsiteY0" fmla="*/ 0 h 5054463"/>
              <a:gd name="connsiteX1" fmla="*/ 580912 w 3485473"/>
              <a:gd name="connsiteY1" fmla="*/ 0 h 5054463"/>
              <a:gd name="connsiteX2" fmla="*/ 1161824 w 3485473"/>
              <a:gd name="connsiteY2" fmla="*/ 0 h 5054463"/>
              <a:gd name="connsiteX3" fmla="*/ 1707882 w 3485473"/>
              <a:gd name="connsiteY3" fmla="*/ 0 h 5054463"/>
              <a:gd name="connsiteX4" fmla="*/ 2323649 w 3485473"/>
              <a:gd name="connsiteY4" fmla="*/ 0 h 5054463"/>
              <a:gd name="connsiteX5" fmla="*/ 2904561 w 3485473"/>
              <a:gd name="connsiteY5" fmla="*/ 0 h 5054463"/>
              <a:gd name="connsiteX6" fmla="*/ 3485473 w 3485473"/>
              <a:gd name="connsiteY6" fmla="*/ 0 h 5054463"/>
              <a:gd name="connsiteX7" fmla="*/ 3485473 w 3485473"/>
              <a:gd name="connsiteY7" fmla="*/ 409973 h 5054463"/>
              <a:gd name="connsiteX8" fmla="*/ 3485473 w 3485473"/>
              <a:gd name="connsiteY8" fmla="*/ 1022125 h 5054463"/>
              <a:gd name="connsiteX9" fmla="*/ 3485473 w 3485473"/>
              <a:gd name="connsiteY9" fmla="*/ 1432098 h 5054463"/>
              <a:gd name="connsiteX10" fmla="*/ 3485473 w 3485473"/>
              <a:gd name="connsiteY10" fmla="*/ 1943160 h 5054463"/>
              <a:gd name="connsiteX11" fmla="*/ 3485473 w 3485473"/>
              <a:gd name="connsiteY11" fmla="*/ 2353133 h 5054463"/>
              <a:gd name="connsiteX12" fmla="*/ 3485473 w 3485473"/>
              <a:gd name="connsiteY12" fmla="*/ 3015830 h 5054463"/>
              <a:gd name="connsiteX13" fmla="*/ 3485473 w 3485473"/>
              <a:gd name="connsiteY13" fmla="*/ 3526892 h 5054463"/>
              <a:gd name="connsiteX14" fmla="*/ 3485473 w 3485473"/>
              <a:gd name="connsiteY14" fmla="*/ 4037954 h 5054463"/>
              <a:gd name="connsiteX15" fmla="*/ 3485473 w 3485473"/>
              <a:gd name="connsiteY15" fmla="*/ 5054463 h 5054463"/>
              <a:gd name="connsiteX16" fmla="*/ 2939416 w 3485473"/>
              <a:gd name="connsiteY16" fmla="*/ 5054463 h 5054463"/>
              <a:gd name="connsiteX17" fmla="*/ 2463068 w 3485473"/>
              <a:gd name="connsiteY17" fmla="*/ 5054463 h 5054463"/>
              <a:gd name="connsiteX18" fmla="*/ 1951865 w 3485473"/>
              <a:gd name="connsiteY18" fmla="*/ 5054463 h 5054463"/>
              <a:gd name="connsiteX19" fmla="*/ 1475517 w 3485473"/>
              <a:gd name="connsiteY19" fmla="*/ 5054463 h 5054463"/>
              <a:gd name="connsiteX20" fmla="*/ 859750 w 3485473"/>
              <a:gd name="connsiteY20" fmla="*/ 5054463 h 5054463"/>
              <a:gd name="connsiteX21" fmla="*/ 0 w 3485473"/>
              <a:gd name="connsiteY21" fmla="*/ 5054463 h 5054463"/>
              <a:gd name="connsiteX22" fmla="*/ 0 w 3485473"/>
              <a:gd name="connsiteY22" fmla="*/ 4391767 h 5054463"/>
              <a:gd name="connsiteX23" fmla="*/ 0 w 3485473"/>
              <a:gd name="connsiteY23" fmla="*/ 3981794 h 5054463"/>
              <a:gd name="connsiteX24" fmla="*/ 0 w 3485473"/>
              <a:gd name="connsiteY24" fmla="*/ 3571821 h 5054463"/>
              <a:gd name="connsiteX25" fmla="*/ 0 w 3485473"/>
              <a:gd name="connsiteY25" fmla="*/ 3060758 h 5054463"/>
              <a:gd name="connsiteX26" fmla="*/ 0 w 3485473"/>
              <a:gd name="connsiteY26" fmla="*/ 2650785 h 5054463"/>
              <a:gd name="connsiteX27" fmla="*/ 0 w 3485473"/>
              <a:gd name="connsiteY27" fmla="*/ 1988089 h 5054463"/>
              <a:gd name="connsiteX28" fmla="*/ 0 w 3485473"/>
              <a:gd name="connsiteY28" fmla="*/ 1375937 h 5054463"/>
              <a:gd name="connsiteX29" fmla="*/ 0 w 3485473"/>
              <a:gd name="connsiteY29" fmla="*/ 965964 h 5054463"/>
              <a:gd name="connsiteX30" fmla="*/ 0 w 3485473"/>
              <a:gd name="connsiteY30" fmla="*/ 0 h 505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85473" h="5054463" fill="none" extrusionOk="0">
                <a:moveTo>
                  <a:pt x="0" y="0"/>
                </a:moveTo>
                <a:cubicBezTo>
                  <a:pt x="120767" y="-17085"/>
                  <a:pt x="460657" y="58559"/>
                  <a:pt x="580912" y="0"/>
                </a:cubicBezTo>
                <a:cubicBezTo>
                  <a:pt x="701167" y="-58559"/>
                  <a:pt x="944082" y="39086"/>
                  <a:pt x="1161824" y="0"/>
                </a:cubicBezTo>
                <a:cubicBezTo>
                  <a:pt x="1379566" y="-39086"/>
                  <a:pt x="1449284" y="53881"/>
                  <a:pt x="1707882" y="0"/>
                </a:cubicBezTo>
                <a:cubicBezTo>
                  <a:pt x="1966480" y="-53881"/>
                  <a:pt x="2081756" y="20554"/>
                  <a:pt x="2323649" y="0"/>
                </a:cubicBezTo>
                <a:cubicBezTo>
                  <a:pt x="2565542" y="-20554"/>
                  <a:pt x="2650963" y="45139"/>
                  <a:pt x="2904561" y="0"/>
                </a:cubicBezTo>
                <a:cubicBezTo>
                  <a:pt x="3158159" y="-45139"/>
                  <a:pt x="3311536" y="52940"/>
                  <a:pt x="3485473" y="0"/>
                </a:cubicBezTo>
                <a:cubicBezTo>
                  <a:pt x="3485910" y="105670"/>
                  <a:pt x="3448538" y="302446"/>
                  <a:pt x="3485473" y="409973"/>
                </a:cubicBezTo>
                <a:cubicBezTo>
                  <a:pt x="3522408" y="517500"/>
                  <a:pt x="3444988" y="838708"/>
                  <a:pt x="3485473" y="1022125"/>
                </a:cubicBezTo>
                <a:cubicBezTo>
                  <a:pt x="3525958" y="1205542"/>
                  <a:pt x="3467678" y="1333727"/>
                  <a:pt x="3485473" y="1432098"/>
                </a:cubicBezTo>
                <a:cubicBezTo>
                  <a:pt x="3503268" y="1530469"/>
                  <a:pt x="3482538" y="1794811"/>
                  <a:pt x="3485473" y="1943160"/>
                </a:cubicBezTo>
                <a:cubicBezTo>
                  <a:pt x="3488408" y="2091509"/>
                  <a:pt x="3441140" y="2204891"/>
                  <a:pt x="3485473" y="2353133"/>
                </a:cubicBezTo>
                <a:cubicBezTo>
                  <a:pt x="3529806" y="2501375"/>
                  <a:pt x="3433649" y="2840786"/>
                  <a:pt x="3485473" y="3015830"/>
                </a:cubicBezTo>
                <a:cubicBezTo>
                  <a:pt x="3537297" y="3190874"/>
                  <a:pt x="3425479" y="3401122"/>
                  <a:pt x="3485473" y="3526892"/>
                </a:cubicBezTo>
                <a:cubicBezTo>
                  <a:pt x="3545467" y="3652662"/>
                  <a:pt x="3446106" y="3900313"/>
                  <a:pt x="3485473" y="4037954"/>
                </a:cubicBezTo>
                <a:cubicBezTo>
                  <a:pt x="3524840" y="4175595"/>
                  <a:pt x="3425167" y="4698500"/>
                  <a:pt x="3485473" y="5054463"/>
                </a:cubicBezTo>
                <a:cubicBezTo>
                  <a:pt x="3218109" y="5090042"/>
                  <a:pt x="3181243" y="5046691"/>
                  <a:pt x="2939416" y="5054463"/>
                </a:cubicBezTo>
                <a:cubicBezTo>
                  <a:pt x="2697589" y="5062235"/>
                  <a:pt x="2631252" y="5017190"/>
                  <a:pt x="2463068" y="5054463"/>
                </a:cubicBezTo>
                <a:cubicBezTo>
                  <a:pt x="2294884" y="5091736"/>
                  <a:pt x="2151599" y="5026944"/>
                  <a:pt x="1951865" y="5054463"/>
                </a:cubicBezTo>
                <a:cubicBezTo>
                  <a:pt x="1752131" y="5081982"/>
                  <a:pt x="1621638" y="5010320"/>
                  <a:pt x="1475517" y="5054463"/>
                </a:cubicBezTo>
                <a:cubicBezTo>
                  <a:pt x="1329396" y="5098606"/>
                  <a:pt x="1024916" y="5016344"/>
                  <a:pt x="859750" y="5054463"/>
                </a:cubicBezTo>
                <a:cubicBezTo>
                  <a:pt x="694584" y="5092582"/>
                  <a:pt x="373039" y="4973959"/>
                  <a:pt x="0" y="5054463"/>
                </a:cubicBezTo>
                <a:cubicBezTo>
                  <a:pt x="-44799" y="4727405"/>
                  <a:pt x="49537" y="4667388"/>
                  <a:pt x="0" y="4391767"/>
                </a:cubicBezTo>
                <a:cubicBezTo>
                  <a:pt x="-49537" y="4116146"/>
                  <a:pt x="1221" y="4064979"/>
                  <a:pt x="0" y="3981794"/>
                </a:cubicBezTo>
                <a:cubicBezTo>
                  <a:pt x="-1221" y="3898609"/>
                  <a:pt x="19271" y="3731814"/>
                  <a:pt x="0" y="3571821"/>
                </a:cubicBezTo>
                <a:cubicBezTo>
                  <a:pt x="-19271" y="3411828"/>
                  <a:pt x="15588" y="3258901"/>
                  <a:pt x="0" y="3060758"/>
                </a:cubicBezTo>
                <a:cubicBezTo>
                  <a:pt x="-15588" y="2862615"/>
                  <a:pt x="27911" y="2745396"/>
                  <a:pt x="0" y="2650785"/>
                </a:cubicBezTo>
                <a:cubicBezTo>
                  <a:pt x="-27911" y="2556174"/>
                  <a:pt x="47870" y="2135124"/>
                  <a:pt x="0" y="1988089"/>
                </a:cubicBezTo>
                <a:cubicBezTo>
                  <a:pt x="-47870" y="1841054"/>
                  <a:pt x="11510" y="1596022"/>
                  <a:pt x="0" y="1375937"/>
                </a:cubicBezTo>
                <a:cubicBezTo>
                  <a:pt x="-11510" y="1155852"/>
                  <a:pt x="31151" y="1106057"/>
                  <a:pt x="0" y="965964"/>
                </a:cubicBezTo>
                <a:cubicBezTo>
                  <a:pt x="-31151" y="825871"/>
                  <a:pt x="111996" y="409853"/>
                  <a:pt x="0" y="0"/>
                </a:cubicBezTo>
                <a:close/>
              </a:path>
              <a:path w="3485473" h="5054463" stroke="0" extrusionOk="0">
                <a:moveTo>
                  <a:pt x="0" y="0"/>
                </a:moveTo>
                <a:cubicBezTo>
                  <a:pt x="127436" y="-24746"/>
                  <a:pt x="436070" y="48795"/>
                  <a:pt x="580912" y="0"/>
                </a:cubicBezTo>
                <a:cubicBezTo>
                  <a:pt x="725754" y="-48795"/>
                  <a:pt x="980607" y="2599"/>
                  <a:pt x="1126970" y="0"/>
                </a:cubicBezTo>
                <a:cubicBezTo>
                  <a:pt x="1273333" y="-2599"/>
                  <a:pt x="1371785" y="56238"/>
                  <a:pt x="1603318" y="0"/>
                </a:cubicBezTo>
                <a:cubicBezTo>
                  <a:pt x="1834851" y="-56238"/>
                  <a:pt x="1970555" y="23361"/>
                  <a:pt x="2253939" y="0"/>
                </a:cubicBezTo>
                <a:cubicBezTo>
                  <a:pt x="2537323" y="-23361"/>
                  <a:pt x="2537199" y="52539"/>
                  <a:pt x="2765142" y="0"/>
                </a:cubicBezTo>
                <a:cubicBezTo>
                  <a:pt x="2993085" y="-52539"/>
                  <a:pt x="3186619" y="14903"/>
                  <a:pt x="3485473" y="0"/>
                </a:cubicBezTo>
                <a:cubicBezTo>
                  <a:pt x="3508426" y="170607"/>
                  <a:pt x="3476244" y="447387"/>
                  <a:pt x="3485473" y="662696"/>
                </a:cubicBezTo>
                <a:cubicBezTo>
                  <a:pt x="3494702" y="878005"/>
                  <a:pt x="3459162" y="1059506"/>
                  <a:pt x="3485473" y="1224303"/>
                </a:cubicBezTo>
                <a:cubicBezTo>
                  <a:pt x="3511784" y="1389100"/>
                  <a:pt x="3439636" y="1544212"/>
                  <a:pt x="3485473" y="1836455"/>
                </a:cubicBezTo>
                <a:cubicBezTo>
                  <a:pt x="3531310" y="2128698"/>
                  <a:pt x="3430887" y="2130146"/>
                  <a:pt x="3485473" y="2347517"/>
                </a:cubicBezTo>
                <a:cubicBezTo>
                  <a:pt x="3540059" y="2564888"/>
                  <a:pt x="3422476" y="2810154"/>
                  <a:pt x="3485473" y="3010214"/>
                </a:cubicBezTo>
                <a:cubicBezTo>
                  <a:pt x="3548470" y="3210274"/>
                  <a:pt x="3456071" y="3318225"/>
                  <a:pt x="3485473" y="3420187"/>
                </a:cubicBezTo>
                <a:cubicBezTo>
                  <a:pt x="3514875" y="3522149"/>
                  <a:pt x="3458509" y="3742077"/>
                  <a:pt x="3485473" y="3931249"/>
                </a:cubicBezTo>
                <a:cubicBezTo>
                  <a:pt x="3512437" y="4120421"/>
                  <a:pt x="3448748" y="4355885"/>
                  <a:pt x="3485473" y="4492856"/>
                </a:cubicBezTo>
                <a:cubicBezTo>
                  <a:pt x="3522198" y="4629827"/>
                  <a:pt x="3443908" y="4919452"/>
                  <a:pt x="3485473" y="5054463"/>
                </a:cubicBezTo>
                <a:cubicBezTo>
                  <a:pt x="3390125" y="5082222"/>
                  <a:pt x="3124227" y="5021544"/>
                  <a:pt x="3009125" y="5054463"/>
                </a:cubicBezTo>
                <a:cubicBezTo>
                  <a:pt x="2894023" y="5087382"/>
                  <a:pt x="2734675" y="4994150"/>
                  <a:pt x="2497922" y="5054463"/>
                </a:cubicBezTo>
                <a:cubicBezTo>
                  <a:pt x="2261169" y="5114776"/>
                  <a:pt x="2228871" y="4996795"/>
                  <a:pt x="1986720" y="5054463"/>
                </a:cubicBezTo>
                <a:cubicBezTo>
                  <a:pt x="1744569" y="5112131"/>
                  <a:pt x="1685065" y="5021863"/>
                  <a:pt x="1475517" y="5054463"/>
                </a:cubicBezTo>
                <a:cubicBezTo>
                  <a:pt x="1265969" y="5087063"/>
                  <a:pt x="1120804" y="5035335"/>
                  <a:pt x="999169" y="5054463"/>
                </a:cubicBezTo>
                <a:cubicBezTo>
                  <a:pt x="877534" y="5073591"/>
                  <a:pt x="327858" y="4957145"/>
                  <a:pt x="0" y="5054463"/>
                </a:cubicBezTo>
                <a:cubicBezTo>
                  <a:pt x="-25353" y="4898647"/>
                  <a:pt x="18792" y="4786662"/>
                  <a:pt x="0" y="4644490"/>
                </a:cubicBezTo>
                <a:cubicBezTo>
                  <a:pt x="-18792" y="4502318"/>
                  <a:pt x="56194" y="4147370"/>
                  <a:pt x="0" y="3981794"/>
                </a:cubicBezTo>
                <a:cubicBezTo>
                  <a:pt x="-56194" y="3816218"/>
                  <a:pt x="1058" y="3684634"/>
                  <a:pt x="0" y="3571821"/>
                </a:cubicBezTo>
                <a:cubicBezTo>
                  <a:pt x="-1058" y="3459008"/>
                  <a:pt x="25018" y="3337835"/>
                  <a:pt x="0" y="3111303"/>
                </a:cubicBezTo>
                <a:cubicBezTo>
                  <a:pt x="-25018" y="2884771"/>
                  <a:pt x="38697" y="2676836"/>
                  <a:pt x="0" y="2549696"/>
                </a:cubicBezTo>
                <a:cubicBezTo>
                  <a:pt x="-38697" y="2422556"/>
                  <a:pt x="30023" y="2194656"/>
                  <a:pt x="0" y="2038633"/>
                </a:cubicBezTo>
                <a:cubicBezTo>
                  <a:pt x="-30023" y="1882610"/>
                  <a:pt x="29059" y="1598503"/>
                  <a:pt x="0" y="1477026"/>
                </a:cubicBezTo>
                <a:cubicBezTo>
                  <a:pt x="-29059" y="1355549"/>
                  <a:pt x="53781" y="1169251"/>
                  <a:pt x="0" y="965964"/>
                </a:cubicBezTo>
                <a:cubicBezTo>
                  <a:pt x="-53781" y="762677"/>
                  <a:pt x="571" y="449463"/>
                  <a:pt x="0" y="0"/>
                </a:cubicBezTo>
                <a:close/>
              </a:path>
            </a:pathLst>
          </a:custGeom>
          <a:ln w="38100">
            <a:noFill/>
            <a:extLst>
              <a:ext uri="{C807C97D-BFC1-408E-A445-0C87EB9F89A2}">
                <ask:lineSketchStyleProps xmlns:ask="http://schemas.microsoft.com/office/drawing/2018/sketchyshapes" sd="3947190967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r-HR" sz="1800" b="1" dirty="0">
              <a:solidFill>
                <a:srgbClr val="7F2B0E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hr-HR" sz="1800" b="1" dirty="0">
                <a:solidFill>
                  <a:srgbClr val="7F2B0E"/>
                </a:solidFill>
                <a:latin typeface="Cambria" panose="02040503050406030204" pitchFamily="18" charset="0"/>
              </a:rPr>
              <a:t>Na satima hrvatskog jezika obnovili smo znanje o glagoljici u okviru izučavanja početaka hrvatske pismenosti. Osim transliteracije tekstova na glagoljicu i obrnuto, učenici su izrađivali straničnike s inicijalima imena i uz metodu toplog pečaćenja voskom izradili unikatne suvenire. Bio je to pravi s</a:t>
            </a:r>
            <a:r>
              <a:rPr lang="hr-HR" sz="1800" b="1" dirty="0">
                <a:solidFill>
                  <a:srgbClr val="7F2B0E"/>
                </a:solidFill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rednjovjekovni glagoljaški skriptorij na kojem su učenici pravim perom i tušem ispisivali glagoljska slova i  ukrašavali straničnike toplim voskom</a:t>
            </a:r>
            <a:r>
              <a:rPr lang="en-HR" sz="1800" b="1" dirty="0">
                <a:solidFill>
                  <a:srgbClr val="7F2B0E"/>
                </a:solidFill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HR" sz="1800" b="1" dirty="0">
              <a:solidFill>
                <a:srgbClr val="7F2B0E"/>
              </a:solidFill>
              <a:latin typeface="Cambria" panose="02040503050406030204" pitchFamily="18" charset="0"/>
            </a:endParaRPr>
          </a:p>
        </p:txBody>
      </p:sp>
      <p:pic>
        <p:nvPicPr>
          <p:cNvPr id="44" name="Picture 43" descr="A table with signs on it&#10;&#10;Description automatically generated">
            <a:extLst>
              <a:ext uri="{FF2B5EF4-FFF2-40B4-BE49-F238E27FC236}">
                <a16:creationId xmlns:a16="http://schemas.microsoft.com/office/drawing/2014/main" id="{CA1622AB-0813-E2A9-DA84-B551C2496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" y="3891469"/>
            <a:ext cx="2993556" cy="2691338"/>
          </a:xfrm>
          <a:custGeom>
            <a:avLst/>
            <a:gdLst>
              <a:gd name="connsiteX0" fmla="*/ 0 w 2993556"/>
              <a:gd name="connsiteY0" fmla="*/ 0 h 2691338"/>
              <a:gd name="connsiteX1" fmla="*/ 508905 w 2993556"/>
              <a:gd name="connsiteY1" fmla="*/ 0 h 2691338"/>
              <a:gd name="connsiteX2" fmla="*/ 1137551 w 2993556"/>
              <a:gd name="connsiteY2" fmla="*/ 0 h 2691338"/>
              <a:gd name="connsiteX3" fmla="*/ 1766198 w 2993556"/>
              <a:gd name="connsiteY3" fmla="*/ 0 h 2691338"/>
              <a:gd name="connsiteX4" fmla="*/ 2364909 w 2993556"/>
              <a:gd name="connsiteY4" fmla="*/ 0 h 2691338"/>
              <a:gd name="connsiteX5" fmla="*/ 2993556 w 2993556"/>
              <a:gd name="connsiteY5" fmla="*/ 0 h 2691338"/>
              <a:gd name="connsiteX6" fmla="*/ 2993556 w 2993556"/>
              <a:gd name="connsiteY6" fmla="*/ 645921 h 2691338"/>
              <a:gd name="connsiteX7" fmla="*/ 2993556 w 2993556"/>
              <a:gd name="connsiteY7" fmla="*/ 1372582 h 2691338"/>
              <a:gd name="connsiteX8" fmla="*/ 2993556 w 2993556"/>
              <a:gd name="connsiteY8" fmla="*/ 2072330 h 2691338"/>
              <a:gd name="connsiteX9" fmla="*/ 2993556 w 2993556"/>
              <a:gd name="connsiteY9" fmla="*/ 2691338 h 2691338"/>
              <a:gd name="connsiteX10" fmla="*/ 2394845 w 2993556"/>
              <a:gd name="connsiteY10" fmla="*/ 2691338 h 2691338"/>
              <a:gd name="connsiteX11" fmla="*/ 1796134 w 2993556"/>
              <a:gd name="connsiteY11" fmla="*/ 2691338 h 2691338"/>
              <a:gd name="connsiteX12" fmla="*/ 1197422 w 2993556"/>
              <a:gd name="connsiteY12" fmla="*/ 2691338 h 2691338"/>
              <a:gd name="connsiteX13" fmla="*/ 628647 w 2993556"/>
              <a:gd name="connsiteY13" fmla="*/ 2691338 h 2691338"/>
              <a:gd name="connsiteX14" fmla="*/ 0 w 2993556"/>
              <a:gd name="connsiteY14" fmla="*/ 2691338 h 2691338"/>
              <a:gd name="connsiteX15" fmla="*/ 0 w 2993556"/>
              <a:gd name="connsiteY15" fmla="*/ 2099244 h 2691338"/>
              <a:gd name="connsiteX16" fmla="*/ 0 w 2993556"/>
              <a:gd name="connsiteY16" fmla="*/ 1399496 h 2691338"/>
              <a:gd name="connsiteX17" fmla="*/ 0 w 2993556"/>
              <a:gd name="connsiteY17" fmla="*/ 807401 h 2691338"/>
              <a:gd name="connsiteX18" fmla="*/ 0 w 2993556"/>
              <a:gd name="connsiteY18" fmla="*/ 0 h 269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3556" h="2691338" fill="none" extrusionOk="0">
                <a:moveTo>
                  <a:pt x="0" y="0"/>
                </a:moveTo>
                <a:cubicBezTo>
                  <a:pt x="197223" y="18135"/>
                  <a:pt x="361339" y="-4166"/>
                  <a:pt x="508905" y="0"/>
                </a:cubicBezTo>
                <a:cubicBezTo>
                  <a:pt x="656472" y="4166"/>
                  <a:pt x="958919" y="-16497"/>
                  <a:pt x="1137551" y="0"/>
                </a:cubicBezTo>
                <a:cubicBezTo>
                  <a:pt x="1316183" y="16497"/>
                  <a:pt x="1459770" y="-7165"/>
                  <a:pt x="1766198" y="0"/>
                </a:cubicBezTo>
                <a:cubicBezTo>
                  <a:pt x="2072626" y="7165"/>
                  <a:pt x="2070420" y="26636"/>
                  <a:pt x="2364909" y="0"/>
                </a:cubicBezTo>
                <a:cubicBezTo>
                  <a:pt x="2659398" y="-26636"/>
                  <a:pt x="2793784" y="12672"/>
                  <a:pt x="2993556" y="0"/>
                </a:cubicBezTo>
                <a:cubicBezTo>
                  <a:pt x="2973465" y="189853"/>
                  <a:pt x="2963201" y="404524"/>
                  <a:pt x="2993556" y="645921"/>
                </a:cubicBezTo>
                <a:cubicBezTo>
                  <a:pt x="3023911" y="887318"/>
                  <a:pt x="2961421" y="1207968"/>
                  <a:pt x="2993556" y="1372582"/>
                </a:cubicBezTo>
                <a:cubicBezTo>
                  <a:pt x="3025691" y="1537196"/>
                  <a:pt x="3017254" y="1841296"/>
                  <a:pt x="2993556" y="2072330"/>
                </a:cubicBezTo>
                <a:cubicBezTo>
                  <a:pt x="2969858" y="2303364"/>
                  <a:pt x="2987136" y="2418887"/>
                  <a:pt x="2993556" y="2691338"/>
                </a:cubicBezTo>
                <a:cubicBezTo>
                  <a:pt x="2753276" y="2701516"/>
                  <a:pt x="2685002" y="2705484"/>
                  <a:pt x="2394845" y="2691338"/>
                </a:cubicBezTo>
                <a:cubicBezTo>
                  <a:pt x="2104688" y="2677192"/>
                  <a:pt x="1978347" y="2705858"/>
                  <a:pt x="1796134" y="2691338"/>
                </a:cubicBezTo>
                <a:cubicBezTo>
                  <a:pt x="1613921" y="2676818"/>
                  <a:pt x="1394575" y="2667838"/>
                  <a:pt x="1197422" y="2691338"/>
                </a:cubicBezTo>
                <a:cubicBezTo>
                  <a:pt x="1000269" y="2714838"/>
                  <a:pt x="860508" y="2698045"/>
                  <a:pt x="628647" y="2691338"/>
                </a:cubicBezTo>
                <a:cubicBezTo>
                  <a:pt x="396787" y="2684631"/>
                  <a:pt x="287611" y="2674359"/>
                  <a:pt x="0" y="2691338"/>
                </a:cubicBezTo>
                <a:cubicBezTo>
                  <a:pt x="25820" y="2553318"/>
                  <a:pt x="10400" y="2280648"/>
                  <a:pt x="0" y="2099244"/>
                </a:cubicBezTo>
                <a:cubicBezTo>
                  <a:pt x="-10400" y="1917840"/>
                  <a:pt x="26635" y="1692314"/>
                  <a:pt x="0" y="1399496"/>
                </a:cubicBezTo>
                <a:cubicBezTo>
                  <a:pt x="-26635" y="1106678"/>
                  <a:pt x="19642" y="1056164"/>
                  <a:pt x="0" y="807401"/>
                </a:cubicBezTo>
                <a:cubicBezTo>
                  <a:pt x="-19642" y="558639"/>
                  <a:pt x="-14478" y="353090"/>
                  <a:pt x="0" y="0"/>
                </a:cubicBezTo>
                <a:close/>
              </a:path>
              <a:path w="2993556" h="2691338" stroke="0" extrusionOk="0">
                <a:moveTo>
                  <a:pt x="0" y="0"/>
                </a:moveTo>
                <a:cubicBezTo>
                  <a:pt x="157035" y="-16559"/>
                  <a:pt x="302095" y="12107"/>
                  <a:pt x="508905" y="0"/>
                </a:cubicBezTo>
                <a:cubicBezTo>
                  <a:pt x="715715" y="-12107"/>
                  <a:pt x="976602" y="25112"/>
                  <a:pt x="1107616" y="0"/>
                </a:cubicBezTo>
                <a:cubicBezTo>
                  <a:pt x="1238630" y="-25112"/>
                  <a:pt x="1596484" y="-22375"/>
                  <a:pt x="1736262" y="0"/>
                </a:cubicBezTo>
                <a:cubicBezTo>
                  <a:pt x="1876040" y="22375"/>
                  <a:pt x="2120118" y="14472"/>
                  <a:pt x="2275103" y="0"/>
                </a:cubicBezTo>
                <a:cubicBezTo>
                  <a:pt x="2430088" y="-14472"/>
                  <a:pt x="2654386" y="-31625"/>
                  <a:pt x="2993556" y="0"/>
                </a:cubicBezTo>
                <a:cubicBezTo>
                  <a:pt x="3001580" y="145583"/>
                  <a:pt x="3016948" y="310449"/>
                  <a:pt x="2993556" y="619008"/>
                </a:cubicBezTo>
                <a:cubicBezTo>
                  <a:pt x="2970164" y="927567"/>
                  <a:pt x="2979617" y="1019956"/>
                  <a:pt x="2993556" y="1318756"/>
                </a:cubicBezTo>
                <a:cubicBezTo>
                  <a:pt x="3007495" y="1617556"/>
                  <a:pt x="3004566" y="1741646"/>
                  <a:pt x="2993556" y="2045417"/>
                </a:cubicBezTo>
                <a:cubicBezTo>
                  <a:pt x="2982546" y="2349188"/>
                  <a:pt x="3019757" y="2393781"/>
                  <a:pt x="2993556" y="2691338"/>
                </a:cubicBezTo>
                <a:cubicBezTo>
                  <a:pt x="2669877" y="2720380"/>
                  <a:pt x="2603286" y="2703183"/>
                  <a:pt x="2334974" y="2691338"/>
                </a:cubicBezTo>
                <a:cubicBezTo>
                  <a:pt x="2066662" y="2679493"/>
                  <a:pt x="2016320" y="2692096"/>
                  <a:pt x="1706327" y="2691338"/>
                </a:cubicBezTo>
                <a:cubicBezTo>
                  <a:pt x="1396334" y="2690580"/>
                  <a:pt x="1373501" y="2700607"/>
                  <a:pt x="1197422" y="2691338"/>
                </a:cubicBezTo>
                <a:cubicBezTo>
                  <a:pt x="1021343" y="2682069"/>
                  <a:pt x="854255" y="2694500"/>
                  <a:pt x="658582" y="2691338"/>
                </a:cubicBezTo>
                <a:cubicBezTo>
                  <a:pt x="462909" y="2688176"/>
                  <a:pt x="144177" y="2691927"/>
                  <a:pt x="0" y="2691338"/>
                </a:cubicBezTo>
                <a:cubicBezTo>
                  <a:pt x="25145" y="2389474"/>
                  <a:pt x="4264" y="2306018"/>
                  <a:pt x="0" y="2072330"/>
                </a:cubicBezTo>
                <a:cubicBezTo>
                  <a:pt x="-4264" y="1838642"/>
                  <a:pt x="-15861" y="1653487"/>
                  <a:pt x="0" y="1372582"/>
                </a:cubicBezTo>
                <a:cubicBezTo>
                  <a:pt x="15861" y="1091677"/>
                  <a:pt x="-29410" y="1056598"/>
                  <a:pt x="0" y="753575"/>
                </a:cubicBezTo>
                <a:cubicBezTo>
                  <a:pt x="29410" y="450552"/>
                  <a:pt x="-22210" y="225440"/>
                  <a:pt x="0" y="0"/>
                </a:cubicBezTo>
                <a:close/>
              </a:path>
            </a:pathLst>
          </a:custGeom>
          <a:ln>
            <a:solidFill>
              <a:srgbClr val="FF9300"/>
            </a:solidFill>
            <a:extLst>
              <a:ext uri="{C807C97D-BFC1-408E-A445-0C87EB9F89A2}">
                <ask:lineSketchStyleProps xmlns:ask="http://schemas.microsoft.com/office/drawing/2018/sketchyshapes" sd="36936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5859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ook&#10;&#10;Description automatically generated">
            <a:extLst>
              <a:ext uri="{FF2B5EF4-FFF2-40B4-BE49-F238E27FC236}">
                <a16:creationId xmlns:a16="http://schemas.microsoft.com/office/drawing/2014/main" id="{11A51811-CB70-94F5-7EBF-9FA11C6F5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9" name="Picture 8" descr="A book with a tag attached to it&#10;&#10;Description automatically generated">
            <a:extLst>
              <a:ext uri="{FF2B5EF4-FFF2-40B4-BE49-F238E27FC236}">
                <a16:creationId xmlns:a16="http://schemas.microsoft.com/office/drawing/2014/main" id="{6C712B1B-5763-BF13-9FE8-A938821260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307056" y="1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5" name="Picture 4" descr="A group of tags with string&#10;&#10;Description automatically generated">
            <a:extLst>
              <a:ext uri="{FF2B5EF4-FFF2-40B4-BE49-F238E27FC236}">
                <a16:creationId xmlns:a16="http://schemas.microsoft.com/office/drawing/2014/main" id="{0290EFBC-630E-22C2-A763-9422377780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068531" y="-1"/>
            <a:ext cx="8123469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5736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veral clay objects on hay&#10;&#10;Description automatically generated with medium confidence">
            <a:extLst>
              <a:ext uri="{FF2B5EF4-FFF2-40B4-BE49-F238E27FC236}">
                <a16:creationId xmlns:a16="http://schemas.microsoft.com/office/drawing/2014/main" id="{2CA696E9-4EE2-1392-34DB-113CA95F4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2874">
            <a:off x="6799867" y="403981"/>
            <a:ext cx="4630151" cy="3472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group of colorful objects on a green surface&#10;&#10;Description automatically generated">
            <a:extLst>
              <a:ext uri="{FF2B5EF4-FFF2-40B4-BE49-F238E27FC236}">
                <a16:creationId xmlns:a16="http://schemas.microsoft.com/office/drawing/2014/main" id="{80C652AB-DC4A-808D-67E7-C68085EE0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2271">
            <a:off x="880313" y="3809079"/>
            <a:ext cx="4541919" cy="2866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itle 5">
            <a:extLst>
              <a:ext uri="{FF2B5EF4-FFF2-40B4-BE49-F238E27FC236}">
                <a16:creationId xmlns:a16="http://schemas.microsoft.com/office/drawing/2014/main" id="{80616BA0-7F64-9EDF-E7EB-456B7079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04551"/>
            <a:ext cx="2922814" cy="928989"/>
          </a:xfrm>
          <a:prstGeom prst="flowChartProcess">
            <a:avLst/>
          </a:prstGeo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   NJOKOMAT</a:t>
            </a:r>
            <a:endParaRPr lang="en-HR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6281A-DA8A-1E10-2C57-7ED1978C6EF0}"/>
              </a:ext>
            </a:extLst>
          </p:cNvPr>
          <p:cNvSpPr txBox="1"/>
          <p:nvPr/>
        </p:nvSpPr>
        <p:spPr>
          <a:xfrm rot="219916">
            <a:off x="6552217" y="3576243"/>
            <a:ext cx="5125451" cy="2585323"/>
          </a:xfrm>
          <a:custGeom>
            <a:avLst/>
            <a:gdLst>
              <a:gd name="connsiteX0" fmla="*/ 0 w 5125451"/>
              <a:gd name="connsiteY0" fmla="*/ 0 h 2585323"/>
              <a:gd name="connsiteX1" fmla="*/ 466986 w 5125451"/>
              <a:gd name="connsiteY1" fmla="*/ 0 h 2585323"/>
              <a:gd name="connsiteX2" fmla="*/ 933971 w 5125451"/>
              <a:gd name="connsiteY2" fmla="*/ 0 h 2585323"/>
              <a:gd name="connsiteX3" fmla="*/ 1554720 w 5125451"/>
              <a:gd name="connsiteY3" fmla="*/ 0 h 2585323"/>
              <a:gd name="connsiteX4" fmla="*/ 2021706 w 5125451"/>
              <a:gd name="connsiteY4" fmla="*/ 0 h 2585323"/>
              <a:gd name="connsiteX5" fmla="*/ 2693709 w 5125451"/>
              <a:gd name="connsiteY5" fmla="*/ 0 h 2585323"/>
              <a:gd name="connsiteX6" fmla="*/ 3211949 w 5125451"/>
              <a:gd name="connsiteY6" fmla="*/ 0 h 2585323"/>
              <a:gd name="connsiteX7" fmla="*/ 3678935 w 5125451"/>
              <a:gd name="connsiteY7" fmla="*/ 0 h 2585323"/>
              <a:gd name="connsiteX8" fmla="*/ 4145920 w 5125451"/>
              <a:gd name="connsiteY8" fmla="*/ 0 h 2585323"/>
              <a:gd name="connsiteX9" fmla="*/ 5125451 w 5125451"/>
              <a:gd name="connsiteY9" fmla="*/ 0 h 2585323"/>
              <a:gd name="connsiteX10" fmla="*/ 5125451 w 5125451"/>
              <a:gd name="connsiteY10" fmla="*/ 491211 h 2585323"/>
              <a:gd name="connsiteX11" fmla="*/ 5125451 w 5125451"/>
              <a:gd name="connsiteY11" fmla="*/ 956570 h 2585323"/>
              <a:gd name="connsiteX12" fmla="*/ 5125451 w 5125451"/>
              <a:gd name="connsiteY12" fmla="*/ 1421928 h 2585323"/>
              <a:gd name="connsiteX13" fmla="*/ 5125451 w 5125451"/>
              <a:gd name="connsiteY13" fmla="*/ 1938992 h 2585323"/>
              <a:gd name="connsiteX14" fmla="*/ 5125451 w 5125451"/>
              <a:gd name="connsiteY14" fmla="*/ 2585323 h 2585323"/>
              <a:gd name="connsiteX15" fmla="*/ 4607211 w 5125451"/>
              <a:gd name="connsiteY15" fmla="*/ 2585323 h 2585323"/>
              <a:gd name="connsiteX16" fmla="*/ 4140225 w 5125451"/>
              <a:gd name="connsiteY16" fmla="*/ 2585323 h 2585323"/>
              <a:gd name="connsiteX17" fmla="*/ 3519476 w 5125451"/>
              <a:gd name="connsiteY17" fmla="*/ 2585323 h 2585323"/>
              <a:gd name="connsiteX18" fmla="*/ 3001236 w 5125451"/>
              <a:gd name="connsiteY18" fmla="*/ 2585323 h 2585323"/>
              <a:gd name="connsiteX19" fmla="*/ 2482996 w 5125451"/>
              <a:gd name="connsiteY19" fmla="*/ 2585323 h 2585323"/>
              <a:gd name="connsiteX20" fmla="*/ 1913502 w 5125451"/>
              <a:gd name="connsiteY20" fmla="*/ 2585323 h 2585323"/>
              <a:gd name="connsiteX21" fmla="*/ 1395262 w 5125451"/>
              <a:gd name="connsiteY21" fmla="*/ 2585323 h 2585323"/>
              <a:gd name="connsiteX22" fmla="*/ 723258 w 5125451"/>
              <a:gd name="connsiteY22" fmla="*/ 2585323 h 2585323"/>
              <a:gd name="connsiteX23" fmla="*/ 0 w 5125451"/>
              <a:gd name="connsiteY23" fmla="*/ 2585323 h 2585323"/>
              <a:gd name="connsiteX24" fmla="*/ 0 w 5125451"/>
              <a:gd name="connsiteY24" fmla="*/ 2119965 h 2585323"/>
              <a:gd name="connsiteX25" fmla="*/ 0 w 5125451"/>
              <a:gd name="connsiteY25" fmla="*/ 1577047 h 2585323"/>
              <a:gd name="connsiteX26" fmla="*/ 0 w 5125451"/>
              <a:gd name="connsiteY26" fmla="*/ 1085836 h 2585323"/>
              <a:gd name="connsiteX27" fmla="*/ 0 w 5125451"/>
              <a:gd name="connsiteY27" fmla="*/ 620478 h 2585323"/>
              <a:gd name="connsiteX28" fmla="*/ 0 w 5125451"/>
              <a:gd name="connsiteY28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25451" h="2585323" fill="none" extrusionOk="0">
                <a:moveTo>
                  <a:pt x="0" y="0"/>
                </a:moveTo>
                <a:cubicBezTo>
                  <a:pt x="173957" y="-54413"/>
                  <a:pt x="345129" y="19327"/>
                  <a:pt x="466986" y="0"/>
                </a:cubicBezTo>
                <a:cubicBezTo>
                  <a:pt x="588843" y="-19327"/>
                  <a:pt x="747489" y="29199"/>
                  <a:pt x="933971" y="0"/>
                </a:cubicBezTo>
                <a:cubicBezTo>
                  <a:pt x="1120454" y="-29199"/>
                  <a:pt x="1250873" y="71146"/>
                  <a:pt x="1554720" y="0"/>
                </a:cubicBezTo>
                <a:cubicBezTo>
                  <a:pt x="1858567" y="-71146"/>
                  <a:pt x="1807817" y="48794"/>
                  <a:pt x="2021706" y="0"/>
                </a:cubicBezTo>
                <a:cubicBezTo>
                  <a:pt x="2235595" y="-48794"/>
                  <a:pt x="2542349" y="22700"/>
                  <a:pt x="2693709" y="0"/>
                </a:cubicBezTo>
                <a:cubicBezTo>
                  <a:pt x="2845069" y="-22700"/>
                  <a:pt x="3072459" y="43523"/>
                  <a:pt x="3211949" y="0"/>
                </a:cubicBezTo>
                <a:cubicBezTo>
                  <a:pt x="3351439" y="-43523"/>
                  <a:pt x="3572404" y="18360"/>
                  <a:pt x="3678935" y="0"/>
                </a:cubicBezTo>
                <a:cubicBezTo>
                  <a:pt x="3785466" y="-18360"/>
                  <a:pt x="4034915" y="8013"/>
                  <a:pt x="4145920" y="0"/>
                </a:cubicBezTo>
                <a:cubicBezTo>
                  <a:pt x="4256926" y="-8013"/>
                  <a:pt x="4661638" y="97894"/>
                  <a:pt x="5125451" y="0"/>
                </a:cubicBezTo>
                <a:cubicBezTo>
                  <a:pt x="5127365" y="148034"/>
                  <a:pt x="5111305" y="288884"/>
                  <a:pt x="5125451" y="491211"/>
                </a:cubicBezTo>
                <a:cubicBezTo>
                  <a:pt x="5139597" y="693538"/>
                  <a:pt x="5084071" y="754185"/>
                  <a:pt x="5125451" y="956570"/>
                </a:cubicBezTo>
                <a:cubicBezTo>
                  <a:pt x="5166831" y="1158955"/>
                  <a:pt x="5072599" y="1286163"/>
                  <a:pt x="5125451" y="1421928"/>
                </a:cubicBezTo>
                <a:cubicBezTo>
                  <a:pt x="5178303" y="1557693"/>
                  <a:pt x="5089036" y="1745412"/>
                  <a:pt x="5125451" y="1938992"/>
                </a:cubicBezTo>
                <a:cubicBezTo>
                  <a:pt x="5161866" y="2132572"/>
                  <a:pt x="5061883" y="2287156"/>
                  <a:pt x="5125451" y="2585323"/>
                </a:cubicBezTo>
                <a:cubicBezTo>
                  <a:pt x="4947441" y="2631709"/>
                  <a:pt x="4758601" y="2570115"/>
                  <a:pt x="4607211" y="2585323"/>
                </a:cubicBezTo>
                <a:cubicBezTo>
                  <a:pt x="4455821" y="2600531"/>
                  <a:pt x="4345514" y="2541434"/>
                  <a:pt x="4140225" y="2585323"/>
                </a:cubicBezTo>
                <a:cubicBezTo>
                  <a:pt x="3934936" y="2629212"/>
                  <a:pt x="3695475" y="2554136"/>
                  <a:pt x="3519476" y="2585323"/>
                </a:cubicBezTo>
                <a:cubicBezTo>
                  <a:pt x="3343477" y="2616510"/>
                  <a:pt x="3255502" y="2552852"/>
                  <a:pt x="3001236" y="2585323"/>
                </a:cubicBezTo>
                <a:cubicBezTo>
                  <a:pt x="2746970" y="2617794"/>
                  <a:pt x="2702363" y="2544594"/>
                  <a:pt x="2482996" y="2585323"/>
                </a:cubicBezTo>
                <a:cubicBezTo>
                  <a:pt x="2263629" y="2626052"/>
                  <a:pt x="2102525" y="2571297"/>
                  <a:pt x="1913502" y="2585323"/>
                </a:cubicBezTo>
                <a:cubicBezTo>
                  <a:pt x="1724479" y="2599349"/>
                  <a:pt x="1606119" y="2544756"/>
                  <a:pt x="1395262" y="2585323"/>
                </a:cubicBezTo>
                <a:cubicBezTo>
                  <a:pt x="1184405" y="2625890"/>
                  <a:pt x="973875" y="2519934"/>
                  <a:pt x="723258" y="2585323"/>
                </a:cubicBezTo>
                <a:cubicBezTo>
                  <a:pt x="472641" y="2650712"/>
                  <a:pt x="248054" y="2519373"/>
                  <a:pt x="0" y="2585323"/>
                </a:cubicBezTo>
                <a:cubicBezTo>
                  <a:pt x="-51848" y="2361553"/>
                  <a:pt x="31632" y="2237607"/>
                  <a:pt x="0" y="2119965"/>
                </a:cubicBezTo>
                <a:cubicBezTo>
                  <a:pt x="-31632" y="2002323"/>
                  <a:pt x="31824" y="1735230"/>
                  <a:pt x="0" y="1577047"/>
                </a:cubicBezTo>
                <a:cubicBezTo>
                  <a:pt x="-31824" y="1418864"/>
                  <a:pt x="16190" y="1318733"/>
                  <a:pt x="0" y="1085836"/>
                </a:cubicBezTo>
                <a:cubicBezTo>
                  <a:pt x="-16190" y="852939"/>
                  <a:pt x="9006" y="782875"/>
                  <a:pt x="0" y="620478"/>
                </a:cubicBezTo>
                <a:cubicBezTo>
                  <a:pt x="-9006" y="458081"/>
                  <a:pt x="68692" y="150253"/>
                  <a:pt x="0" y="0"/>
                </a:cubicBezTo>
                <a:close/>
              </a:path>
              <a:path w="5125451" h="2585323" stroke="0" extrusionOk="0">
                <a:moveTo>
                  <a:pt x="0" y="0"/>
                </a:moveTo>
                <a:cubicBezTo>
                  <a:pt x="178079" y="-37210"/>
                  <a:pt x="305045" y="8287"/>
                  <a:pt x="518240" y="0"/>
                </a:cubicBezTo>
                <a:cubicBezTo>
                  <a:pt x="731435" y="-8287"/>
                  <a:pt x="823383" y="5071"/>
                  <a:pt x="933971" y="0"/>
                </a:cubicBezTo>
                <a:cubicBezTo>
                  <a:pt x="1044559" y="-5071"/>
                  <a:pt x="1449870" y="38500"/>
                  <a:pt x="1605975" y="0"/>
                </a:cubicBezTo>
                <a:cubicBezTo>
                  <a:pt x="1762080" y="-38500"/>
                  <a:pt x="1916902" y="16034"/>
                  <a:pt x="2175469" y="0"/>
                </a:cubicBezTo>
                <a:cubicBezTo>
                  <a:pt x="2434036" y="-16034"/>
                  <a:pt x="2520712" y="36798"/>
                  <a:pt x="2744964" y="0"/>
                </a:cubicBezTo>
                <a:cubicBezTo>
                  <a:pt x="2969216" y="-36798"/>
                  <a:pt x="3067140" y="6038"/>
                  <a:pt x="3263204" y="0"/>
                </a:cubicBezTo>
                <a:cubicBezTo>
                  <a:pt x="3459268" y="-6038"/>
                  <a:pt x="3627370" y="40707"/>
                  <a:pt x="3781444" y="0"/>
                </a:cubicBezTo>
                <a:cubicBezTo>
                  <a:pt x="3935518" y="-40707"/>
                  <a:pt x="4307664" y="54886"/>
                  <a:pt x="4453447" y="0"/>
                </a:cubicBezTo>
                <a:cubicBezTo>
                  <a:pt x="4599230" y="-54886"/>
                  <a:pt x="4821878" y="22512"/>
                  <a:pt x="5125451" y="0"/>
                </a:cubicBezTo>
                <a:cubicBezTo>
                  <a:pt x="5183062" y="137133"/>
                  <a:pt x="5059416" y="375947"/>
                  <a:pt x="5125451" y="568771"/>
                </a:cubicBezTo>
                <a:cubicBezTo>
                  <a:pt x="5191486" y="761595"/>
                  <a:pt x="5091654" y="912312"/>
                  <a:pt x="5125451" y="1034129"/>
                </a:cubicBezTo>
                <a:cubicBezTo>
                  <a:pt x="5159248" y="1155946"/>
                  <a:pt x="5088070" y="1420132"/>
                  <a:pt x="5125451" y="1551194"/>
                </a:cubicBezTo>
                <a:cubicBezTo>
                  <a:pt x="5162832" y="1682257"/>
                  <a:pt x="5101922" y="1892252"/>
                  <a:pt x="5125451" y="2042405"/>
                </a:cubicBezTo>
                <a:cubicBezTo>
                  <a:pt x="5148980" y="2192558"/>
                  <a:pt x="5114326" y="2434013"/>
                  <a:pt x="5125451" y="2585323"/>
                </a:cubicBezTo>
                <a:cubicBezTo>
                  <a:pt x="4830189" y="2659550"/>
                  <a:pt x="4784988" y="2572968"/>
                  <a:pt x="4504702" y="2585323"/>
                </a:cubicBezTo>
                <a:cubicBezTo>
                  <a:pt x="4224416" y="2597678"/>
                  <a:pt x="4164313" y="2564820"/>
                  <a:pt x="3883953" y="2585323"/>
                </a:cubicBezTo>
                <a:cubicBezTo>
                  <a:pt x="3603593" y="2605826"/>
                  <a:pt x="3602704" y="2557892"/>
                  <a:pt x="3416967" y="2585323"/>
                </a:cubicBezTo>
                <a:cubicBezTo>
                  <a:pt x="3231230" y="2612754"/>
                  <a:pt x="3141222" y="2568490"/>
                  <a:pt x="2949982" y="2585323"/>
                </a:cubicBezTo>
                <a:cubicBezTo>
                  <a:pt x="2758743" y="2602156"/>
                  <a:pt x="2595769" y="2532036"/>
                  <a:pt x="2380487" y="2585323"/>
                </a:cubicBezTo>
                <a:cubicBezTo>
                  <a:pt x="2165205" y="2638610"/>
                  <a:pt x="2096964" y="2571057"/>
                  <a:pt x="1964756" y="2585323"/>
                </a:cubicBezTo>
                <a:cubicBezTo>
                  <a:pt x="1832548" y="2599589"/>
                  <a:pt x="1634035" y="2573614"/>
                  <a:pt x="1497771" y="2585323"/>
                </a:cubicBezTo>
                <a:cubicBezTo>
                  <a:pt x="1361507" y="2597032"/>
                  <a:pt x="1057208" y="2532708"/>
                  <a:pt x="928276" y="2585323"/>
                </a:cubicBezTo>
                <a:cubicBezTo>
                  <a:pt x="799345" y="2637938"/>
                  <a:pt x="596419" y="2556912"/>
                  <a:pt x="512545" y="2585323"/>
                </a:cubicBezTo>
                <a:cubicBezTo>
                  <a:pt x="428671" y="2613734"/>
                  <a:pt x="191354" y="2554677"/>
                  <a:pt x="0" y="2585323"/>
                </a:cubicBezTo>
                <a:cubicBezTo>
                  <a:pt x="-6132" y="2331641"/>
                  <a:pt x="24633" y="2240900"/>
                  <a:pt x="0" y="2016552"/>
                </a:cubicBezTo>
                <a:cubicBezTo>
                  <a:pt x="-24633" y="1792204"/>
                  <a:pt x="44797" y="1715359"/>
                  <a:pt x="0" y="1473634"/>
                </a:cubicBezTo>
                <a:cubicBezTo>
                  <a:pt x="-44797" y="1231909"/>
                  <a:pt x="2935" y="1184367"/>
                  <a:pt x="0" y="930716"/>
                </a:cubicBezTo>
                <a:cubicBezTo>
                  <a:pt x="-2935" y="677065"/>
                  <a:pt x="15223" y="684855"/>
                  <a:pt x="0" y="491211"/>
                </a:cubicBezTo>
                <a:cubicBezTo>
                  <a:pt x="-15223" y="297567"/>
                  <a:pt x="31291" y="100917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2117807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Stoga smo na satima keramičke skupine u sklopu izvannastavnih aktivnosti od bijele gline izrađivali i </a:t>
            </a:r>
            <a:r>
              <a:rPr lang="hr-HR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njokomate</a:t>
            </a:r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 s različitim uzorcima. </a:t>
            </a:r>
          </a:p>
          <a:p>
            <a:endParaRPr lang="hr-HR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hr-HR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Njokomati</a:t>
            </a:r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 nam u kuhinji mogu poslužiti kako bi svaku kuglicu tijesta mogli personalizirati.</a:t>
            </a:r>
          </a:p>
          <a:p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Svaki </a:t>
            </a:r>
            <a:r>
              <a:rPr lang="hr-HR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njokomat</a:t>
            </a:r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 je unikatan i ostavlja na tijestu različita udubljenja, izbočenja i proreze.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35DD6-3897-D95B-AB4B-6F53383B178F}"/>
              </a:ext>
            </a:extLst>
          </p:cNvPr>
          <p:cNvSpPr txBox="1"/>
          <p:nvPr/>
        </p:nvSpPr>
        <p:spPr>
          <a:xfrm rot="156714">
            <a:off x="459431" y="770486"/>
            <a:ext cx="5574247" cy="3139321"/>
          </a:xfrm>
          <a:custGeom>
            <a:avLst/>
            <a:gdLst>
              <a:gd name="connsiteX0" fmla="*/ 0 w 5574247"/>
              <a:gd name="connsiteY0" fmla="*/ 0 h 3139321"/>
              <a:gd name="connsiteX1" fmla="*/ 613167 w 5574247"/>
              <a:gd name="connsiteY1" fmla="*/ 0 h 3139321"/>
              <a:gd name="connsiteX2" fmla="*/ 1282077 w 5574247"/>
              <a:gd name="connsiteY2" fmla="*/ 0 h 3139321"/>
              <a:gd name="connsiteX3" fmla="*/ 1728017 w 5574247"/>
              <a:gd name="connsiteY3" fmla="*/ 0 h 3139321"/>
              <a:gd name="connsiteX4" fmla="*/ 2341184 w 5574247"/>
              <a:gd name="connsiteY4" fmla="*/ 0 h 3139321"/>
              <a:gd name="connsiteX5" fmla="*/ 2787124 w 5574247"/>
              <a:gd name="connsiteY5" fmla="*/ 0 h 3139321"/>
              <a:gd name="connsiteX6" fmla="*/ 3344548 w 5574247"/>
              <a:gd name="connsiteY6" fmla="*/ 0 h 3139321"/>
              <a:gd name="connsiteX7" fmla="*/ 3957715 w 5574247"/>
              <a:gd name="connsiteY7" fmla="*/ 0 h 3139321"/>
              <a:gd name="connsiteX8" fmla="*/ 4347913 w 5574247"/>
              <a:gd name="connsiteY8" fmla="*/ 0 h 3139321"/>
              <a:gd name="connsiteX9" fmla="*/ 4738110 w 5574247"/>
              <a:gd name="connsiteY9" fmla="*/ 0 h 3139321"/>
              <a:gd name="connsiteX10" fmla="*/ 5574247 w 5574247"/>
              <a:gd name="connsiteY10" fmla="*/ 0 h 3139321"/>
              <a:gd name="connsiteX11" fmla="*/ 5574247 w 5574247"/>
              <a:gd name="connsiteY11" fmla="*/ 523220 h 3139321"/>
              <a:gd name="connsiteX12" fmla="*/ 5574247 w 5574247"/>
              <a:gd name="connsiteY12" fmla="*/ 1077834 h 3139321"/>
              <a:gd name="connsiteX13" fmla="*/ 5574247 w 5574247"/>
              <a:gd name="connsiteY13" fmla="*/ 1569661 h 3139321"/>
              <a:gd name="connsiteX14" fmla="*/ 5574247 w 5574247"/>
              <a:gd name="connsiteY14" fmla="*/ 2124274 h 3139321"/>
              <a:gd name="connsiteX15" fmla="*/ 5574247 w 5574247"/>
              <a:gd name="connsiteY15" fmla="*/ 2584708 h 3139321"/>
              <a:gd name="connsiteX16" fmla="*/ 5574247 w 5574247"/>
              <a:gd name="connsiteY16" fmla="*/ 3139321 h 3139321"/>
              <a:gd name="connsiteX17" fmla="*/ 5184050 w 5574247"/>
              <a:gd name="connsiteY17" fmla="*/ 3139321 h 3139321"/>
              <a:gd name="connsiteX18" fmla="*/ 4515140 w 5574247"/>
              <a:gd name="connsiteY18" fmla="*/ 3139321 h 3139321"/>
              <a:gd name="connsiteX19" fmla="*/ 3901973 w 5574247"/>
              <a:gd name="connsiteY19" fmla="*/ 3139321 h 3139321"/>
              <a:gd name="connsiteX20" fmla="*/ 3288806 w 5574247"/>
              <a:gd name="connsiteY20" fmla="*/ 3139321 h 3139321"/>
              <a:gd name="connsiteX21" fmla="*/ 2675639 w 5574247"/>
              <a:gd name="connsiteY21" fmla="*/ 3139321 h 3139321"/>
              <a:gd name="connsiteX22" fmla="*/ 2229699 w 5574247"/>
              <a:gd name="connsiteY22" fmla="*/ 3139321 h 3139321"/>
              <a:gd name="connsiteX23" fmla="*/ 1560789 w 5574247"/>
              <a:gd name="connsiteY23" fmla="*/ 3139321 h 3139321"/>
              <a:gd name="connsiteX24" fmla="*/ 1003364 w 5574247"/>
              <a:gd name="connsiteY24" fmla="*/ 3139321 h 3139321"/>
              <a:gd name="connsiteX25" fmla="*/ 613167 w 5574247"/>
              <a:gd name="connsiteY25" fmla="*/ 3139321 h 3139321"/>
              <a:gd name="connsiteX26" fmla="*/ 0 w 5574247"/>
              <a:gd name="connsiteY26" fmla="*/ 3139321 h 3139321"/>
              <a:gd name="connsiteX27" fmla="*/ 0 w 5574247"/>
              <a:gd name="connsiteY27" fmla="*/ 2647494 h 3139321"/>
              <a:gd name="connsiteX28" fmla="*/ 0 w 5574247"/>
              <a:gd name="connsiteY28" fmla="*/ 2124274 h 3139321"/>
              <a:gd name="connsiteX29" fmla="*/ 0 w 5574247"/>
              <a:gd name="connsiteY29" fmla="*/ 1538267 h 3139321"/>
              <a:gd name="connsiteX30" fmla="*/ 0 w 5574247"/>
              <a:gd name="connsiteY30" fmla="*/ 952261 h 3139321"/>
              <a:gd name="connsiteX31" fmla="*/ 0 w 5574247"/>
              <a:gd name="connsiteY31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74247" h="3139321" fill="none" extrusionOk="0">
                <a:moveTo>
                  <a:pt x="0" y="0"/>
                </a:moveTo>
                <a:cubicBezTo>
                  <a:pt x="162023" y="-63167"/>
                  <a:pt x="369762" y="48455"/>
                  <a:pt x="613167" y="0"/>
                </a:cubicBezTo>
                <a:cubicBezTo>
                  <a:pt x="856572" y="-48455"/>
                  <a:pt x="1051356" y="39472"/>
                  <a:pt x="1282077" y="0"/>
                </a:cubicBezTo>
                <a:cubicBezTo>
                  <a:pt x="1512798" y="-39472"/>
                  <a:pt x="1609181" y="37665"/>
                  <a:pt x="1728017" y="0"/>
                </a:cubicBezTo>
                <a:cubicBezTo>
                  <a:pt x="1846853" y="-37665"/>
                  <a:pt x="2176931" y="21245"/>
                  <a:pt x="2341184" y="0"/>
                </a:cubicBezTo>
                <a:cubicBezTo>
                  <a:pt x="2505437" y="-21245"/>
                  <a:pt x="2602384" y="24768"/>
                  <a:pt x="2787124" y="0"/>
                </a:cubicBezTo>
                <a:cubicBezTo>
                  <a:pt x="2971864" y="-24768"/>
                  <a:pt x="3133083" y="41433"/>
                  <a:pt x="3344548" y="0"/>
                </a:cubicBezTo>
                <a:cubicBezTo>
                  <a:pt x="3556013" y="-41433"/>
                  <a:pt x="3743315" y="55020"/>
                  <a:pt x="3957715" y="0"/>
                </a:cubicBezTo>
                <a:cubicBezTo>
                  <a:pt x="4172115" y="-55020"/>
                  <a:pt x="4213123" y="40532"/>
                  <a:pt x="4347913" y="0"/>
                </a:cubicBezTo>
                <a:cubicBezTo>
                  <a:pt x="4482703" y="-40532"/>
                  <a:pt x="4562963" y="29436"/>
                  <a:pt x="4738110" y="0"/>
                </a:cubicBezTo>
                <a:cubicBezTo>
                  <a:pt x="4913257" y="-29436"/>
                  <a:pt x="5395670" y="60715"/>
                  <a:pt x="5574247" y="0"/>
                </a:cubicBezTo>
                <a:cubicBezTo>
                  <a:pt x="5580057" y="221864"/>
                  <a:pt x="5538604" y="398642"/>
                  <a:pt x="5574247" y="523220"/>
                </a:cubicBezTo>
                <a:cubicBezTo>
                  <a:pt x="5609890" y="647798"/>
                  <a:pt x="5551460" y="801733"/>
                  <a:pt x="5574247" y="1077834"/>
                </a:cubicBezTo>
                <a:cubicBezTo>
                  <a:pt x="5597034" y="1353935"/>
                  <a:pt x="5565918" y="1345744"/>
                  <a:pt x="5574247" y="1569661"/>
                </a:cubicBezTo>
                <a:cubicBezTo>
                  <a:pt x="5582576" y="1793578"/>
                  <a:pt x="5561753" y="1932368"/>
                  <a:pt x="5574247" y="2124274"/>
                </a:cubicBezTo>
                <a:cubicBezTo>
                  <a:pt x="5586741" y="2316180"/>
                  <a:pt x="5535951" y="2448305"/>
                  <a:pt x="5574247" y="2584708"/>
                </a:cubicBezTo>
                <a:cubicBezTo>
                  <a:pt x="5612543" y="2721111"/>
                  <a:pt x="5524065" y="2983491"/>
                  <a:pt x="5574247" y="3139321"/>
                </a:cubicBezTo>
                <a:cubicBezTo>
                  <a:pt x="5426881" y="3149191"/>
                  <a:pt x="5326376" y="3137223"/>
                  <a:pt x="5184050" y="3139321"/>
                </a:cubicBezTo>
                <a:cubicBezTo>
                  <a:pt x="5041724" y="3141419"/>
                  <a:pt x="4693304" y="3103138"/>
                  <a:pt x="4515140" y="3139321"/>
                </a:cubicBezTo>
                <a:cubicBezTo>
                  <a:pt x="4336976" y="3175504"/>
                  <a:pt x="4119784" y="3088484"/>
                  <a:pt x="3901973" y="3139321"/>
                </a:cubicBezTo>
                <a:cubicBezTo>
                  <a:pt x="3684162" y="3190158"/>
                  <a:pt x="3492013" y="3121482"/>
                  <a:pt x="3288806" y="3139321"/>
                </a:cubicBezTo>
                <a:cubicBezTo>
                  <a:pt x="3085599" y="3157160"/>
                  <a:pt x="2903123" y="3101225"/>
                  <a:pt x="2675639" y="3139321"/>
                </a:cubicBezTo>
                <a:cubicBezTo>
                  <a:pt x="2448155" y="3177417"/>
                  <a:pt x="2433762" y="3135480"/>
                  <a:pt x="2229699" y="3139321"/>
                </a:cubicBezTo>
                <a:cubicBezTo>
                  <a:pt x="2025636" y="3143162"/>
                  <a:pt x="1733266" y="3112242"/>
                  <a:pt x="1560789" y="3139321"/>
                </a:cubicBezTo>
                <a:cubicBezTo>
                  <a:pt x="1388312" y="3166400"/>
                  <a:pt x="1179214" y="3083728"/>
                  <a:pt x="1003364" y="3139321"/>
                </a:cubicBezTo>
                <a:cubicBezTo>
                  <a:pt x="827514" y="3194914"/>
                  <a:pt x="713077" y="3127262"/>
                  <a:pt x="613167" y="3139321"/>
                </a:cubicBezTo>
                <a:cubicBezTo>
                  <a:pt x="513257" y="3151380"/>
                  <a:pt x="231649" y="3127275"/>
                  <a:pt x="0" y="3139321"/>
                </a:cubicBezTo>
                <a:cubicBezTo>
                  <a:pt x="-33767" y="2929938"/>
                  <a:pt x="58596" y="2802467"/>
                  <a:pt x="0" y="2647494"/>
                </a:cubicBezTo>
                <a:cubicBezTo>
                  <a:pt x="-58596" y="2492521"/>
                  <a:pt x="1698" y="2352679"/>
                  <a:pt x="0" y="2124274"/>
                </a:cubicBezTo>
                <a:cubicBezTo>
                  <a:pt x="-1698" y="1895869"/>
                  <a:pt x="68338" y="1737791"/>
                  <a:pt x="0" y="1538267"/>
                </a:cubicBezTo>
                <a:cubicBezTo>
                  <a:pt x="-68338" y="1338743"/>
                  <a:pt x="42381" y="1242159"/>
                  <a:pt x="0" y="952261"/>
                </a:cubicBezTo>
                <a:cubicBezTo>
                  <a:pt x="-42381" y="662363"/>
                  <a:pt x="85575" y="394600"/>
                  <a:pt x="0" y="0"/>
                </a:cubicBezTo>
                <a:close/>
              </a:path>
              <a:path w="5574247" h="3139321" stroke="0" extrusionOk="0">
                <a:moveTo>
                  <a:pt x="0" y="0"/>
                </a:moveTo>
                <a:cubicBezTo>
                  <a:pt x="157557" y="-49214"/>
                  <a:pt x="360642" y="52399"/>
                  <a:pt x="501682" y="0"/>
                </a:cubicBezTo>
                <a:cubicBezTo>
                  <a:pt x="642722" y="-52399"/>
                  <a:pt x="777807" y="42032"/>
                  <a:pt x="891880" y="0"/>
                </a:cubicBezTo>
                <a:cubicBezTo>
                  <a:pt x="1005953" y="-42032"/>
                  <a:pt x="1403425" y="59951"/>
                  <a:pt x="1560789" y="0"/>
                </a:cubicBezTo>
                <a:cubicBezTo>
                  <a:pt x="1718153" y="-59951"/>
                  <a:pt x="1821713" y="34087"/>
                  <a:pt x="2062471" y="0"/>
                </a:cubicBezTo>
                <a:cubicBezTo>
                  <a:pt x="2303229" y="-34087"/>
                  <a:pt x="2357795" y="6310"/>
                  <a:pt x="2564154" y="0"/>
                </a:cubicBezTo>
                <a:cubicBezTo>
                  <a:pt x="2770513" y="-6310"/>
                  <a:pt x="3023994" y="61574"/>
                  <a:pt x="3233063" y="0"/>
                </a:cubicBezTo>
                <a:cubicBezTo>
                  <a:pt x="3442132" y="-61574"/>
                  <a:pt x="3490137" y="40309"/>
                  <a:pt x="3679003" y="0"/>
                </a:cubicBezTo>
                <a:cubicBezTo>
                  <a:pt x="3867869" y="-40309"/>
                  <a:pt x="4069451" y="33322"/>
                  <a:pt x="4347913" y="0"/>
                </a:cubicBezTo>
                <a:cubicBezTo>
                  <a:pt x="4626375" y="-33322"/>
                  <a:pt x="4811809" y="78529"/>
                  <a:pt x="5016822" y="0"/>
                </a:cubicBezTo>
                <a:cubicBezTo>
                  <a:pt x="5221835" y="-78529"/>
                  <a:pt x="5375848" y="24835"/>
                  <a:pt x="5574247" y="0"/>
                </a:cubicBezTo>
                <a:cubicBezTo>
                  <a:pt x="5605294" y="177517"/>
                  <a:pt x="5559144" y="293062"/>
                  <a:pt x="5574247" y="586007"/>
                </a:cubicBezTo>
                <a:cubicBezTo>
                  <a:pt x="5589350" y="878952"/>
                  <a:pt x="5537621" y="935335"/>
                  <a:pt x="5574247" y="1140620"/>
                </a:cubicBezTo>
                <a:cubicBezTo>
                  <a:pt x="5610873" y="1345905"/>
                  <a:pt x="5560430" y="1413114"/>
                  <a:pt x="5574247" y="1569660"/>
                </a:cubicBezTo>
                <a:cubicBezTo>
                  <a:pt x="5588064" y="1726206"/>
                  <a:pt x="5555595" y="1898852"/>
                  <a:pt x="5574247" y="2092881"/>
                </a:cubicBezTo>
                <a:cubicBezTo>
                  <a:pt x="5592899" y="2286910"/>
                  <a:pt x="5548056" y="2459481"/>
                  <a:pt x="5574247" y="2616101"/>
                </a:cubicBezTo>
                <a:cubicBezTo>
                  <a:pt x="5600438" y="2772721"/>
                  <a:pt x="5552200" y="2906333"/>
                  <a:pt x="5574247" y="3139321"/>
                </a:cubicBezTo>
                <a:cubicBezTo>
                  <a:pt x="5377402" y="3173125"/>
                  <a:pt x="5155626" y="3131022"/>
                  <a:pt x="4961080" y="3139321"/>
                </a:cubicBezTo>
                <a:cubicBezTo>
                  <a:pt x="4766534" y="3147620"/>
                  <a:pt x="4615183" y="3084871"/>
                  <a:pt x="4403655" y="3139321"/>
                </a:cubicBezTo>
                <a:cubicBezTo>
                  <a:pt x="4192128" y="3193771"/>
                  <a:pt x="4091657" y="3096372"/>
                  <a:pt x="4013458" y="3139321"/>
                </a:cubicBezTo>
                <a:cubicBezTo>
                  <a:pt x="3935259" y="3182270"/>
                  <a:pt x="3668641" y="3110377"/>
                  <a:pt x="3567518" y="3139321"/>
                </a:cubicBezTo>
                <a:cubicBezTo>
                  <a:pt x="3466395" y="3168265"/>
                  <a:pt x="3134693" y="3067618"/>
                  <a:pt x="2898608" y="3139321"/>
                </a:cubicBezTo>
                <a:cubicBezTo>
                  <a:pt x="2662523" y="3211024"/>
                  <a:pt x="2498330" y="3083837"/>
                  <a:pt x="2341184" y="3139321"/>
                </a:cubicBezTo>
                <a:cubicBezTo>
                  <a:pt x="2184038" y="3194805"/>
                  <a:pt x="2105411" y="3126083"/>
                  <a:pt x="1895244" y="3139321"/>
                </a:cubicBezTo>
                <a:cubicBezTo>
                  <a:pt x="1685077" y="3152559"/>
                  <a:pt x="1449342" y="3088565"/>
                  <a:pt x="1337819" y="3139321"/>
                </a:cubicBezTo>
                <a:cubicBezTo>
                  <a:pt x="1226296" y="3190077"/>
                  <a:pt x="1033576" y="3132997"/>
                  <a:pt x="947622" y="3139321"/>
                </a:cubicBezTo>
                <a:cubicBezTo>
                  <a:pt x="861668" y="3145645"/>
                  <a:pt x="639848" y="3110337"/>
                  <a:pt x="557425" y="3139321"/>
                </a:cubicBezTo>
                <a:cubicBezTo>
                  <a:pt x="475002" y="3168305"/>
                  <a:pt x="164064" y="3090420"/>
                  <a:pt x="0" y="3139321"/>
                </a:cubicBezTo>
                <a:cubicBezTo>
                  <a:pt x="-41911" y="2911174"/>
                  <a:pt x="30947" y="2907601"/>
                  <a:pt x="0" y="2678887"/>
                </a:cubicBezTo>
                <a:cubicBezTo>
                  <a:pt x="-30947" y="2450173"/>
                  <a:pt x="1720" y="2292569"/>
                  <a:pt x="0" y="2092881"/>
                </a:cubicBezTo>
                <a:cubicBezTo>
                  <a:pt x="-1720" y="1893193"/>
                  <a:pt x="58162" y="1824803"/>
                  <a:pt x="0" y="1601054"/>
                </a:cubicBezTo>
                <a:cubicBezTo>
                  <a:pt x="-58162" y="1377305"/>
                  <a:pt x="14247" y="1308507"/>
                  <a:pt x="0" y="1172013"/>
                </a:cubicBezTo>
                <a:cubicBezTo>
                  <a:pt x="-14247" y="1035519"/>
                  <a:pt x="5083" y="783653"/>
                  <a:pt x="0" y="617400"/>
                </a:cubicBezTo>
                <a:cubicBezTo>
                  <a:pt x="-5083" y="451147"/>
                  <a:pt x="30848" y="252180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Dio tradicijske kuhinje istarskog podneblja jest izrada tjestenine. Među najpoznatijim </a:t>
            </a:r>
            <a:r>
              <a:rPr lang="hr-HR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tjestima</a:t>
            </a:r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 nalaze se i popularni njoki. Domaći njoki vrlo su jeftini, no za pripremu je ipak potrebno znati nekoliko trikova.</a:t>
            </a:r>
          </a:p>
          <a:p>
            <a:endParaRPr lang="hr-HR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hr-HR" b="1" dirty="0">
                <a:solidFill>
                  <a:srgbClr val="002060"/>
                </a:solidFill>
                <a:latin typeface="Cambria" panose="02040503050406030204" pitchFamily="18" charset="0"/>
              </a:rPr>
              <a:t>Njoki se najčešći jedu u nekom ukusnom šugu od mesa, a kako bi okusi bili intenzivniji, naše su none kuglice tijesta valjale po vilici pa bi dobile udubljenja, izbočenja ili proreze u koja bi se lako moglo uvući dobro šugo.</a:t>
            </a:r>
          </a:p>
        </p:txBody>
      </p:sp>
    </p:spTree>
    <p:extLst>
      <p:ext uri="{BB962C8B-B14F-4D97-AF65-F5344CB8AC3E}">
        <p14:creationId xmlns:p14="http://schemas.microsoft.com/office/powerpoint/2010/main" val="131363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6281A-DA8A-1E10-2C57-7ED1978C6EF0}"/>
              </a:ext>
            </a:extLst>
          </p:cNvPr>
          <p:cNvSpPr txBox="1"/>
          <p:nvPr/>
        </p:nvSpPr>
        <p:spPr>
          <a:xfrm rot="20878211">
            <a:off x="6536277" y="4892773"/>
            <a:ext cx="1570262" cy="1021818"/>
          </a:xfrm>
          <a:custGeom>
            <a:avLst/>
            <a:gdLst>
              <a:gd name="connsiteX0" fmla="*/ 0 w 1570262"/>
              <a:gd name="connsiteY0" fmla="*/ 0 h 1021818"/>
              <a:gd name="connsiteX1" fmla="*/ 523421 w 1570262"/>
              <a:gd name="connsiteY1" fmla="*/ 0 h 1021818"/>
              <a:gd name="connsiteX2" fmla="*/ 1046841 w 1570262"/>
              <a:gd name="connsiteY2" fmla="*/ 0 h 1021818"/>
              <a:gd name="connsiteX3" fmla="*/ 1570262 w 1570262"/>
              <a:gd name="connsiteY3" fmla="*/ 0 h 1021818"/>
              <a:gd name="connsiteX4" fmla="*/ 1570262 w 1570262"/>
              <a:gd name="connsiteY4" fmla="*/ 531345 h 1021818"/>
              <a:gd name="connsiteX5" fmla="*/ 1570262 w 1570262"/>
              <a:gd name="connsiteY5" fmla="*/ 1021818 h 1021818"/>
              <a:gd name="connsiteX6" fmla="*/ 1078247 w 1570262"/>
              <a:gd name="connsiteY6" fmla="*/ 1021818 h 1021818"/>
              <a:gd name="connsiteX7" fmla="*/ 570529 w 1570262"/>
              <a:gd name="connsiteY7" fmla="*/ 1021818 h 1021818"/>
              <a:gd name="connsiteX8" fmla="*/ 0 w 1570262"/>
              <a:gd name="connsiteY8" fmla="*/ 1021818 h 1021818"/>
              <a:gd name="connsiteX9" fmla="*/ 0 w 1570262"/>
              <a:gd name="connsiteY9" fmla="*/ 521127 h 1021818"/>
              <a:gd name="connsiteX10" fmla="*/ 0 w 1570262"/>
              <a:gd name="connsiteY10" fmla="*/ 0 h 102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0262" h="1021818" fill="none" extrusionOk="0">
                <a:moveTo>
                  <a:pt x="0" y="0"/>
                </a:moveTo>
                <a:cubicBezTo>
                  <a:pt x="242158" y="-41085"/>
                  <a:pt x="418582" y="40320"/>
                  <a:pt x="523421" y="0"/>
                </a:cubicBezTo>
                <a:cubicBezTo>
                  <a:pt x="628260" y="-40320"/>
                  <a:pt x="862460" y="24857"/>
                  <a:pt x="1046841" y="0"/>
                </a:cubicBezTo>
                <a:cubicBezTo>
                  <a:pt x="1231222" y="-24857"/>
                  <a:pt x="1415699" y="21362"/>
                  <a:pt x="1570262" y="0"/>
                </a:cubicBezTo>
                <a:cubicBezTo>
                  <a:pt x="1608540" y="194706"/>
                  <a:pt x="1510608" y="358824"/>
                  <a:pt x="1570262" y="531345"/>
                </a:cubicBezTo>
                <a:cubicBezTo>
                  <a:pt x="1629916" y="703866"/>
                  <a:pt x="1548848" y="777820"/>
                  <a:pt x="1570262" y="1021818"/>
                </a:cubicBezTo>
                <a:cubicBezTo>
                  <a:pt x="1437739" y="1033502"/>
                  <a:pt x="1227169" y="1010220"/>
                  <a:pt x="1078247" y="1021818"/>
                </a:cubicBezTo>
                <a:cubicBezTo>
                  <a:pt x="929325" y="1033416"/>
                  <a:pt x="672437" y="990863"/>
                  <a:pt x="570529" y="1021818"/>
                </a:cubicBezTo>
                <a:cubicBezTo>
                  <a:pt x="468621" y="1052773"/>
                  <a:pt x="205223" y="981663"/>
                  <a:pt x="0" y="1021818"/>
                </a:cubicBezTo>
                <a:cubicBezTo>
                  <a:pt x="-30733" y="784782"/>
                  <a:pt x="15084" y="699166"/>
                  <a:pt x="0" y="521127"/>
                </a:cubicBezTo>
                <a:cubicBezTo>
                  <a:pt x="-15084" y="343088"/>
                  <a:pt x="6652" y="147519"/>
                  <a:pt x="0" y="0"/>
                </a:cubicBezTo>
                <a:close/>
              </a:path>
              <a:path w="1570262" h="1021818" stroke="0" extrusionOk="0">
                <a:moveTo>
                  <a:pt x="0" y="0"/>
                </a:moveTo>
                <a:cubicBezTo>
                  <a:pt x="240357" y="-59609"/>
                  <a:pt x="296106" y="30603"/>
                  <a:pt x="507718" y="0"/>
                </a:cubicBezTo>
                <a:cubicBezTo>
                  <a:pt x="719330" y="-30603"/>
                  <a:pt x="823007" y="44893"/>
                  <a:pt x="984031" y="0"/>
                </a:cubicBezTo>
                <a:cubicBezTo>
                  <a:pt x="1145055" y="-44893"/>
                  <a:pt x="1400902" y="19917"/>
                  <a:pt x="1570262" y="0"/>
                </a:cubicBezTo>
                <a:cubicBezTo>
                  <a:pt x="1628966" y="176985"/>
                  <a:pt x="1567866" y="370148"/>
                  <a:pt x="1570262" y="510909"/>
                </a:cubicBezTo>
                <a:cubicBezTo>
                  <a:pt x="1572658" y="651670"/>
                  <a:pt x="1537360" y="818572"/>
                  <a:pt x="1570262" y="1021818"/>
                </a:cubicBezTo>
                <a:cubicBezTo>
                  <a:pt x="1393939" y="1077129"/>
                  <a:pt x="1217707" y="995116"/>
                  <a:pt x="1031139" y="1021818"/>
                </a:cubicBezTo>
                <a:cubicBezTo>
                  <a:pt x="844571" y="1048520"/>
                  <a:pt x="676968" y="1007960"/>
                  <a:pt x="554826" y="1021818"/>
                </a:cubicBezTo>
                <a:cubicBezTo>
                  <a:pt x="432684" y="1035676"/>
                  <a:pt x="163393" y="1004738"/>
                  <a:pt x="0" y="1021818"/>
                </a:cubicBezTo>
                <a:cubicBezTo>
                  <a:pt x="-15982" y="858038"/>
                  <a:pt x="10396" y="660286"/>
                  <a:pt x="0" y="541564"/>
                </a:cubicBezTo>
                <a:cubicBezTo>
                  <a:pt x="-10396" y="422842"/>
                  <a:pt x="15992" y="108569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2117807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18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800" dirty="0">
                <a:latin typeface="Cambria" panose="02040503050406030204" pitchFamily="18" charset="0"/>
              </a:rPr>
              <a:t>   </a:t>
            </a:r>
            <a:r>
              <a:rPr lang="en-US" sz="1800" b="1" dirty="0" err="1">
                <a:latin typeface="Cambria" panose="02040503050406030204" pitchFamily="18" charset="0"/>
              </a:rPr>
              <a:t>Dobar</a:t>
            </a:r>
            <a:r>
              <a:rPr lang="en-US" sz="1800" b="1" dirty="0"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</a:rPr>
              <a:t>tek</a:t>
            </a:r>
            <a:r>
              <a:rPr lang="en-US" sz="1800" b="1" dirty="0">
                <a:latin typeface="Cambria" panose="02040503050406030204" pitchFamily="18" charset="0"/>
              </a:rPr>
              <a:t>!</a:t>
            </a:r>
          </a:p>
          <a:p>
            <a:endParaRPr lang="hr-HR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35DD6-3897-D95B-AB4B-6F53383B178F}"/>
              </a:ext>
            </a:extLst>
          </p:cNvPr>
          <p:cNvSpPr txBox="1"/>
          <p:nvPr/>
        </p:nvSpPr>
        <p:spPr>
          <a:xfrm>
            <a:off x="508147" y="273662"/>
            <a:ext cx="4687677" cy="6334042"/>
          </a:xfrm>
          <a:custGeom>
            <a:avLst/>
            <a:gdLst>
              <a:gd name="connsiteX0" fmla="*/ 0 w 4687677"/>
              <a:gd name="connsiteY0" fmla="*/ 0 h 6334042"/>
              <a:gd name="connsiteX1" fmla="*/ 445329 w 4687677"/>
              <a:gd name="connsiteY1" fmla="*/ 0 h 6334042"/>
              <a:gd name="connsiteX2" fmla="*/ 1078166 w 4687677"/>
              <a:gd name="connsiteY2" fmla="*/ 0 h 6334042"/>
              <a:gd name="connsiteX3" fmla="*/ 1523495 w 4687677"/>
              <a:gd name="connsiteY3" fmla="*/ 0 h 6334042"/>
              <a:gd name="connsiteX4" fmla="*/ 1968824 w 4687677"/>
              <a:gd name="connsiteY4" fmla="*/ 0 h 6334042"/>
              <a:gd name="connsiteX5" fmla="*/ 2648538 w 4687677"/>
              <a:gd name="connsiteY5" fmla="*/ 0 h 6334042"/>
              <a:gd name="connsiteX6" fmla="*/ 3234497 w 4687677"/>
              <a:gd name="connsiteY6" fmla="*/ 0 h 6334042"/>
              <a:gd name="connsiteX7" fmla="*/ 3679826 w 4687677"/>
              <a:gd name="connsiteY7" fmla="*/ 0 h 6334042"/>
              <a:gd name="connsiteX8" fmla="*/ 4687677 w 4687677"/>
              <a:gd name="connsiteY8" fmla="*/ 0 h 6334042"/>
              <a:gd name="connsiteX9" fmla="*/ 4687677 w 4687677"/>
              <a:gd name="connsiteY9" fmla="*/ 702503 h 6334042"/>
              <a:gd name="connsiteX10" fmla="*/ 4687677 w 4687677"/>
              <a:gd name="connsiteY10" fmla="*/ 1151644 h 6334042"/>
              <a:gd name="connsiteX11" fmla="*/ 4687677 w 4687677"/>
              <a:gd name="connsiteY11" fmla="*/ 1727466 h 6334042"/>
              <a:gd name="connsiteX12" fmla="*/ 4687677 w 4687677"/>
              <a:gd name="connsiteY12" fmla="*/ 2113267 h 6334042"/>
              <a:gd name="connsiteX13" fmla="*/ 4687677 w 4687677"/>
              <a:gd name="connsiteY13" fmla="*/ 2815770 h 6334042"/>
              <a:gd name="connsiteX14" fmla="*/ 4687677 w 4687677"/>
              <a:gd name="connsiteY14" fmla="*/ 3391592 h 6334042"/>
              <a:gd name="connsiteX15" fmla="*/ 4687677 w 4687677"/>
              <a:gd name="connsiteY15" fmla="*/ 4094094 h 6334042"/>
              <a:gd name="connsiteX16" fmla="*/ 4687677 w 4687677"/>
              <a:gd name="connsiteY16" fmla="*/ 4606576 h 6334042"/>
              <a:gd name="connsiteX17" fmla="*/ 4687677 w 4687677"/>
              <a:gd name="connsiteY17" fmla="*/ 5055717 h 6334042"/>
              <a:gd name="connsiteX18" fmla="*/ 4687677 w 4687677"/>
              <a:gd name="connsiteY18" fmla="*/ 5631539 h 6334042"/>
              <a:gd name="connsiteX19" fmla="*/ 4687677 w 4687677"/>
              <a:gd name="connsiteY19" fmla="*/ 6334042 h 6334042"/>
              <a:gd name="connsiteX20" fmla="*/ 4007964 w 4687677"/>
              <a:gd name="connsiteY20" fmla="*/ 6334042 h 6334042"/>
              <a:gd name="connsiteX21" fmla="*/ 3422004 w 4687677"/>
              <a:gd name="connsiteY21" fmla="*/ 6334042 h 6334042"/>
              <a:gd name="connsiteX22" fmla="*/ 2882921 w 4687677"/>
              <a:gd name="connsiteY22" fmla="*/ 6334042 h 6334042"/>
              <a:gd name="connsiteX23" fmla="*/ 2343839 w 4687677"/>
              <a:gd name="connsiteY23" fmla="*/ 6334042 h 6334042"/>
              <a:gd name="connsiteX24" fmla="*/ 1804756 w 4687677"/>
              <a:gd name="connsiteY24" fmla="*/ 6334042 h 6334042"/>
              <a:gd name="connsiteX25" fmla="*/ 1265673 w 4687677"/>
              <a:gd name="connsiteY25" fmla="*/ 6334042 h 6334042"/>
              <a:gd name="connsiteX26" fmla="*/ 632836 w 4687677"/>
              <a:gd name="connsiteY26" fmla="*/ 6334042 h 6334042"/>
              <a:gd name="connsiteX27" fmla="*/ 0 w 4687677"/>
              <a:gd name="connsiteY27" fmla="*/ 6334042 h 6334042"/>
              <a:gd name="connsiteX28" fmla="*/ 0 w 4687677"/>
              <a:gd name="connsiteY28" fmla="*/ 5948241 h 6334042"/>
              <a:gd name="connsiteX29" fmla="*/ 0 w 4687677"/>
              <a:gd name="connsiteY29" fmla="*/ 5435760 h 6334042"/>
              <a:gd name="connsiteX30" fmla="*/ 0 w 4687677"/>
              <a:gd name="connsiteY30" fmla="*/ 4796597 h 6334042"/>
              <a:gd name="connsiteX31" fmla="*/ 0 w 4687677"/>
              <a:gd name="connsiteY31" fmla="*/ 4094094 h 6334042"/>
              <a:gd name="connsiteX32" fmla="*/ 0 w 4687677"/>
              <a:gd name="connsiteY32" fmla="*/ 3708294 h 6334042"/>
              <a:gd name="connsiteX33" fmla="*/ 0 w 4687677"/>
              <a:gd name="connsiteY33" fmla="*/ 3322493 h 6334042"/>
              <a:gd name="connsiteX34" fmla="*/ 0 w 4687677"/>
              <a:gd name="connsiteY34" fmla="*/ 2619990 h 6334042"/>
              <a:gd name="connsiteX35" fmla="*/ 0 w 4687677"/>
              <a:gd name="connsiteY35" fmla="*/ 2234189 h 6334042"/>
              <a:gd name="connsiteX36" fmla="*/ 0 w 4687677"/>
              <a:gd name="connsiteY36" fmla="*/ 1658367 h 6334042"/>
              <a:gd name="connsiteX37" fmla="*/ 0 w 4687677"/>
              <a:gd name="connsiteY37" fmla="*/ 1209226 h 6334042"/>
              <a:gd name="connsiteX38" fmla="*/ 0 w 4687677"/>
              <a:gd name="connsiteY38" fmla="*/ 760085 h 6334042"/>
              <a:gd name="connsiteX39" fmla="*/ 0 w 4687677"/>
              <a:gd name="connsiteY39" fmla="*/ 0 h 633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87677" h="6334042" fill="none" extrusionOk="0">
                <a:moveTo>
                  <a:pt x="0" y="0"/>
                </a:moveTo>
                <a:cubicBezTo>
                  <a:pt x="178660" y="-17127"/>
                  <a:pt x="335232" y="13042"/>
                  <a:pt x="445329" y="0"/>
                </a:cubicBezTo>
                <a:cubicBezTo>
                  <a:pt x="555426" y="-13042"/>
                  <a:pt x="933647" y="19473"/>
                  <a:pt x="1078166" y="0"/>
                </a:cubicBezTo>
                <a:cubicBezTo>
                  <a:pt x="1222685" y="-19473"/>
                  <a:pt x="1372995" y="6833"/>
                  <a:pt x="1523495" y="0"/>
                </a:cubicBezTo>
                <a:cubicBezTo>
                  <a:pt x="1673995" y="-6833"/>
                  <a:pt x="1871959" y="25844"/>
                  <a:pt x="1968824" y="0"/>
                </a:cubicBezTo>
                <a:cubicBezTo>
                  <a:pt x="2065689" y="-25844"/>
                  <a:pt x="2432805" y="35290"/>
                  <a:pt x="2648538" y="0"/>
                </a:cubicBezTo>
                <a:cubicBezTo>
                  <a:pt x="2864271" y="-35290"/>
                  <a:pt x="2974306" y="20705"/>
                  <a:pt x="3234497" y="0"/>
                </a:cubicBezTo>
                <a:cubicBezTo>
                  <a:pt x="3494688" y="-20705"/>
                  <a:pt x="3469039" y="31975"/>
                  <a:pt x="3679826" y="0"/>
                </a:cubicBezTo>
                <a:cubicBezTo>
                  <a:pt x="3890613" y="-31975"/>
                  <a:pt x="4397025" y="23229"/>
                  <a:pt x="4687677" y="0"/>
                </a:cubicBezTo>
                <a:cubicBezTo>
                  <a:pt x="4690113" y="172511"/>
                  <a:pt x="4609093" y="523127"/>
                  <a:pt x="4687677" y="702503"/>
                </a:cubicBezTo>
                <a:cubicBezTo>
                  <a:pt x="4766261" y="881879"/>
                  <a:pt x="4645067" y="1047172"/>
                  <a:pt x="4687677" y="1151644"/>
                </a:cubicBezTo>
                <a:cubicBezTo>
                  <a:pt x="4730287" y="1256116"/>
                  <a:pt x="4665441" y="1486422"/>
                  <a:pt x="4687677" y="1727466"/>
                </a:cubicBezTo>
                <a:cubicBezTo>
                  <a:pt x="4709913" y="1968510"/>
                  <a:pt x="4656875" y="1940917"/>
                  <a:pt x="4687677" y="2113267"/>
                </a:cubicBezTo>
                <a:cubicBezTo>
                  <a:pt x="4718479" y="2285617"/>
                  <a:pt x="4649736" y="2604808"/>
                  <a:pt x="4687677" y="2815770"/>
                </a:cubicBezTo>
                <a:cubicBezTo>
                  <a:pt x="4725618" y="3026732"/>
                  <a:pt x="4642285" y="3252034"/>
                  <a:pt x="4687677" y="3391592"/>
                </a:cubicBezTo>
                <a:cubicBezTo>
                  <a:pt x="4733069" y="3531150"/>
                  <a:pt x="4637037" y="3926001"/>
                  <a:pt x="4687677" y="4094094"/>
                </a:cubicBezTo>
                <a:cubicBezTo>
                  <a:pt x="4738317" y="4262187"/>
                  <a:pt x="4629964" y="4484911"/>
                  <a:pt x="4687677" y="4606576"/>
                </a:cubicBezTo>
                <a:cubicBezTo>
                  <a:pt x="4745390" y="4728241"/>
                  <a:pt x="4668820" y="4918423"/>
                  <a:pt x="4687677" y="5055717"/>
                </a:cubicBezTo>
                <a:cubicBezTo>
                  <a:pt x="4706534" y="5193011"/>
                  <a:pt x="4642049" y="5355211"/>
                  <a:pt x="4687677" y="5631539"/>
                </a:cubicBezTo>
                <a:cubicBezTo>
                  <a:pt x="4733305" y="5907867"/>
                  <a:pt x="4670164" y="6090865"/>
                  <a:pt x="4687677" y="6334042"/>
                </a:cubicBezTo>
                <a:cubicBezTo>
                  <a:pt x="4362212" y="6393599"/>
                  <a:pt x="4305571" y="6325929"/>
                  <a:pt x="4007964" y="6334042"/>
                </a:cubicBezTo>
                <a:cubicBezTo>
                  <a:pt x="3710357" y="6342155"/>
                  <a:pt x="3703742" y="6270325"/>
                  <a:pt x="3422004" y="6334042"/>
                </a:cubicBezTo>
                <a:cubicBezTo>
                  <a:pt x="3140266" y="6397759"/>
                  <a:pt x="3141220" y="6276217"/>
                  <a:pt x="2882921" y="6334042"/>
                </a:cubicBezTo>
                <a:cubicBezTo>
                  <a:pt x="2624622" y="6391867"/>
                  <a:pt x="2534333" y="6300138"/>
                  <a:pt x="2343839" y="6334042"/>
                </a:cubicBezTo>
                <a:cubicBezTo>
                  <a:pt x="2153345" y="6367946"/>
                  <a:pt x="2068194" y="6304411"/>
                  <a:pt x="1804756" y="6334042"/>
                </a:cubicBezTo>
                <a:cubicBezTo>
                  <a:pt x="1541318" y="6363673"/>
                  <a:pt x="1379042" y="6273807"/>
                  <a:pt x="1265673" y="6334042"/>
                </a:cubicBezTo>
                <a:cubicBezTo>
                  <a:pt x="1152304" y="6394277"/>
                  <a:pt x="855643" y="6309693"/>
                  <a:pt x="632836" y="6334042"/>
                </a:cubicBezTo>
                <a:cubicBezTo>
                  <a:pt x="410029" y="6358391"/>
                  <a:pt x="212311" y="6278083"/>
                  <a:pt x="0" y="6334042"/>
                </a:cubicBezTo>
                <a:cubicBezTo>
                  <a:pt x="-5529" y="6214900"/>
                  <a:pt x="42857" y="6103143"/>
                  <a:pt x="0" y="5948241"/>
                </a:cubicBezTo>
                <a:cubicBezTo>
                  <a:pt x="-42857" y="5793339"/>
                  <a:pt x="30526" y="5658230"/>
                  <a:pt x="0" y="5435760"/>
                </a:cubicBezTo>
                <a:cubicBezTo>
                  <a:pt x="-30526" y="5213290"/>
                  <a:pt x="36881" y="5076859"/>
                  <a:pt x="0" y="4796597"/>
                </a:cubicBezTo>
                <a:cubicBezTo>
                  <a:pt x="-36881" y="4516335"/>
                  <a:pt x="61240" y="4395144"/>
                  <a:pt x="0" y="4094094"/>
                </a:cubicBezTo>
                <a:cubicBezTo>
                  <a:pt x="-61240" y="3793044"/>
                  <a:pt x="22739" y="3816473"/>
                  <a:pt x="0" y="3708294"/>
                </a:cubicBezTo>
                <a:cubicBezTo>
                  <a:pt x="-22739" y="3600115"/>
                  <a:pt x="25846" y="3509793"/>
                  <a:pt x="0" y="3322493"/>
                </a:cubicBezTo>
                <a:cubicBezTo>
                  <a:pt x="-25846" y="3135193"/>
                  <a:pt x="56481" y="2805129"/>
                  <a:pt x="0" y="2619990"/>
                </a:cubicBezTo>
                <a:cubicBezTo>
                  <a:pt x="-56481" y="2434851"/>
                  <a:pt x="45142" y="2418110"/>
                  <a:pt x="0" y="2234189"/>
                </a:cubicBezTo>
                <a:cubicBezTo>
                  <a:pt x="-45142" y="2050268"/>
                  <a:pt x="29728" y="1943459"/>
                  <a:pt x="0" y="1658367"/>
                </a:cubicBezTo>
                <a:cubicBezTo>
                  <a:pt x="-29728" y="1373275"/>
                  <a:pt x="25957" y="1324474"/>
                  <a:pt x="0" y="1209226"/>
                </a:cubicBezTo>
                <a:cubicBezTo>
                  <a:pt x="-25957" y="1093978"/>
                  <a:pt x="22000" y="857431"/>
                  <a:pt x="0" y="760085"/>
                </a:cubicBezTo>
                <a:cubicBezTo>
                  <a:pt x="-22000" y="662739"/>
                  <a:pt x="77173" y="357947"/>
                  <a:pt x="0" y="0"/>
                </a:cubicBezTo>
                <a:close/>
              </a:path>
              <a:path w="4687677" h="6334042" stroke="0" extrusionOk="0">
                <a:moveTo>
                  <a:pt x="0" y="0"/>
                </a:moveTo>
                <a:cubicBezTo>
                  <a:pt x="141143" y="-7989"/>
                  <a:pt x="386198" y="29906"/>
                  <a:pt x="539083" y="0"/>
                </a:cubicBezTo>
                <a:cubicBezTo>
                  <a:pt x="691968" y="-29906"/>
                  <a:pt x="843678" y="26127"/>
                  <a:pt x="984412" y="0"/>
                </a:cubicBezTo>
                <a:cubicBezTo>
                  <a:pt x="1125146" y="-26127"/>
                  <a:pt x="1454429" y="38683"/>
                  <a:pt x="1664125" y="0"/>
                </a:cubicBezTo>
                <a:cubicBezTo>
                  <a:pt x="1873821" y="-38683"/>
                  <a:pt x="1975853" y="15970"/>
                  <a:pt x="2203208" y="0"/>
                </a:cubicBezTo>
                <a:cubicBezTo>
                  <a:pt x="2430563" y="-15970"/>
                  <a:pt x="2551211" y="63402"/>
                  <a:pt x="2742291" y="0"/>
                </a:cubicBezTo>
                <a:cubicBezTo>
                  <a:pt x="2933371" y="-63402"/>
                  <a:pt x="3159919" y="4111"/>
                  <a:pt x="3422004" y="0"/>
                </a:cubicBezTo>
                <a:cubicBezTo>
                  <a:pt x="3684089" y="-4111"/>
                  <a:pt x="3763414" y="18431"/>
                  <a:pt x="3914210" y="0"/>
                </a:cubicBezTo>
                <a:cubicBezTo>
                  <a:pt x="4065006" y="-18431"/>
                  <a:pt x="4526517" y="58999"/>
                  <a:pt x="4687677" y="0"/>
                </a:cubicBezTo>
                <a:cubicBezTo>
                  <a:pt x="4731080" y="172686"/>
                  <a:pt x="4606281" y="436170"/>
                  <a:pt x="4687677" y="702503"/>
                </a:cubicBezTo>
                <a:cubicBezTo>
                  <a:pt x="4769073" y="968836"/>
                  <a:pt x="4669803" y="953097"/>
                  <a:pt x="4687677" y="1151644"/>
                </a:cubicBezTo>
                <a:cubicBezTo>
                  <a:pt x="4705551" y="1350191"/>
                  <a:pt x="4646129" y="1563753"/>
                  <a:pt x="4687677" y="1727466"/>
                </a:cubicBezTo>
                <a:cubicBezTo>
                  <a:pt x="4729225" y="1891179"/>
                  <a:pt x="4664333" y="2138805"/>
                  <a:pt x="4687677" y="2366628"/>
                </a:cubicBezTo>
                <a:cubicBezTo>
                  <a:pt x="4711021" y="2594451"/>
                  <a:pt x="4662279" y="2576295"/>
                  <a:pt x="4687677" y="2752429"/>
                </a:cubicBezTo>
                <a:cubicBezTo>
                  <a:pt x="4713075" y="2928563"/>
                  <a:pt x="4672275" y="3099281"/>
                  <a:pt x="4687677" y="3328251"/>
                </a:cubicBezTo>
                <a:cubicBezTo>
                  <a:pt x="4703079" y="3557221"/>
                  <a:pt x="4626812" y="3659337"/>
                  <a:pt x="4687677" y="3904073"/>
                </a:cubicBezTo>
                <a:cubicBezTo>
                  <a:pt x="4748542" y="4148809"/>
                  <a:pt x="4648946" y="4277609"/>
                  <a:pt x="4687677" y="4479895"/>
                </a:cubicBezTo>
                <a:cubicBezTo>
                  <a:pt x="4726408" y="4682181"/>
                  <a:pt x="4633164" y="4838561"/>
                  <a:pt x="4687677" y="5119058"/>
                </a:cubicBezTo>
                <a:cubicBezTo>
                  <a:pt x="4742190" y="5399555"/>
                  <a:pt x="4686967" y="5603404"/>
                  <a:pt x="4687677" y="5758220"/>
                </a:cubicBezTo>
                <a:cubicBezTo>
                  <a:pt x="4688387" y="5913036"/>
                  <a:pt x="4676631" y="6169617"/>
                  <a:pt x="4687677" y="6334042"/>
                </a:cubicBezTo>
                <a:cubicBezTo>
                  <a:pt x="4485313" y="6373202"/>
                  <a:pt x="4377209" y="6314417"/>
                  <a:pt x="4242348" y="6334042"/>
                </a:cubicBezTo>
                <a:cubicBezTo>
                  <a:pt x="4107487" y="6353667"/>
                  <a:pt x="3839455" y="6308517"/>
                  <a:pt x="3562635" y="6334042"/>
                </a:cubicBezTo>
                <a:cubicBezTo>
                  <a:pt x="3285815" y="6359567"/>
                  <a:pt x="3248043" y="6263879"/>
                  <a:pt x="2976675" y="6334042"/>
                </a:cubicBezTo>
                <a:cubicBezTo>
                  <a:pt x="2705307" y="6404205"/>
                  <a:pt x="2700005" y="6326472"/>
                  <a:pt x="2484469" y="6334042"/>
                </a:cubicBezTo>
                <a:cubicBezTo>
                  <a:pt x="2268933" y="6341612"/>
                  <a:pt x="2157655" y="6293590"/>
                  <a:pt x="1898509" y="6334042"/>
                </a:cubicBezTo>
                <a:cubicBezTo>
                  <a:pt x="1639363" y="6374494"/>
                  <a:pt x="1611003" y="6316451"/>
                  <a:pt x="1453180" y="6334042"/>
                </a:cubicBezTo>
                <a:cubicBezTo>
                  <a:pt x="1295357" y="6351633"/>
                  <a:pt x="1212448" y="6318535"/>
                  <a:pt x="1007851" y="6334042"/>
                </a:cubicBezTo>
                <a:cubicBezTo>
                  <a:pt x="803254" y="6349549"/>
                  <a:pt x="470331" y="6302733"/>
                  <a:pt x="0" y="6334042"/>
                </a:cubicBezTo>
                <a:cubicBezTo>
                  <a:pt x="-9092" y="6224107"/>
                  <a:pt x="35223" y="6004010"/>
                  <a:pt x="0" y="5884901"/>
                </a:cubicBezTo>
                <a:cubicBezTo>
                  <a:pt x="-35223" y="5765792"/>
                  <a:pt x="27828" y="5524501"/>
                  <a:pt x="0" y="5182398"/>
                </a:cubicBezTo>
                <a:cubicBezTo>
                  <a:pt x="-27828" y="4840295"/>
                  <a:pt x="60707" y="4829447"/>
                  <a:pt x="0" y="4669916"/>
                </a:cubicBezTo>
                <a:cubicBezTo>
                  <a:pt x="-60707" y="4510385"/>
                  <a:pt x="38445" y="4427481"/>
                  <a:pt x="0" y="4284116"/>
                </a:cubicBezTo>
                <a:cubicBezTo>
                  <a:pt x="-38445" y="4140751"/>
                  <a:pt x="24963" y="3888004"/>
                  <a:pt x="0" y="3644953"/>
                </a:cubicBezTo>
                <a:cubicBezTo>
                  <a:pt x="-24963" y="3401902"/>
                  <a:pt x="29098" y="3302629"/>
                  <a:pt x="0" y="3195812"/>
                </a:cubicBezTo>
                <a:cubicBezTo>
                  <a:pt x="-29098" y="3088995"/>
                  <a:pt x="62443" y="2831378"/>
                  <a:pt x="0" y="2556650"/>
                </a:cubicBezTo>
                <a:cubicBezTo>
                  <a:pt x="-62443" y="2281922"/>
                  <a:pt x="60392" y="2123527"/>
                  <a:pt x="0" y="1854147"/>
                </a:cubicBezTo>
                <a:cubicBezTo>
                  <a:pt x="-60392" y="1584767"/>
                  <a:pt x="60849" y="1458760"/>
                  <a:pt x="0" y="1341665"/>
                </a:cubicBezTo>
                <a:cubicBezTo>
                  <a:pt x="-60849" y="1224570"/>
                  <a:pt x="71607" y="835310"/>
                  <a:pt x="0" y="639162"/>
                </a:cubicBezTo>
                <a:cubicBezTo>
                  <a:pt x="-71607" y="443014"/>
                  <a:pt x="65155" y="205712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b="1" i="1" dirty="0">
                <a:latin typeface="Cambria" panose="02040503050406030204" pitchFamily="18" charset="0"/>
              </a:rPr>
              <a:t>RECEPT</a:t>
            </a:r>
            <a:r>
              <a:rPr lang="hr-HR" sz="1600" i="1" dirty="0">
                <a:latin typeface="Cambria" panose="02040503050406030204" pitchFamily="18" charset="0"/>
              </a:rPr>
              <a:t> Savršeno domaće tijesto za njoke, koje možete odmah </a:t>
            </a:r>
            <a:r>
              <a:rPr lang="hr-HR" sz="1600" i="1" dirty="0" err="1">
                <a:latin typeface="Cambria" panose="02040503050406030204" pitchFamily="18" charset="0"/>
              </a:rPr>
              <a:t>razvaljati</a:t>
            </a:r>
            <a:r>
              <a:rPr lang="hr-HR" sz="1600" i="1" dirty="0">
                <a:latin typeface="Cambria" panose="02040503050406030204" pitchFamily="18" charset="0"/>
              </a:rPr>
              <a:t> po </a:t>
            </a:r>
            <a:r>
              <a:rPr lang="hr-HR" sz="1600" i="1" dirty="0" err="1">
                <a:latin typeface="Cambria" panose="02040503050406030204" pitchFamily="18" charset="0"/>
              </a:rPr>
              <a:t>njokomatu</a:t>
            </a:r>
            <a:endParaRPr lang="hr-HR" sz="1600" i="1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b="1" i="1" dirty="0">
                <a:latin typeface="Cambria" panose="02040503050406030204" pitchFamily="18" charset="0"/>
              </a:rPr>
              <a:t>Sastojci</a:t>
            </a:r>
            <a:r>
              <a:rPr lang="hr-HR" sz="1600" i="1" dirty="0">
                <a:latin typeface="Cambria" panose="02040503050406030204" pitchFamily="18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6 krumpira / 200 g glatkog brašna / 1 žumanjak / sol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b="1" i="1" dirty="0">
                <a:latin typeface="Cambria" panose="02040503050406030204" pitchFamily="18" charset="0"/>
              </a:rPr>
              <a:t>Priprema</a:t>
            </a:r>
            <a:r>
              <a:rPr lang="hr-HR" sz="1600" i="1" dirty="0">
                <a:latin typeface="Cambria" panose="02040503050406030204" pitchFamily="18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Krumpir skuhajte u kori, ako su veći krumpiri, kuhajte ga oko 45 minuta.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Kad se skuha, ogulite ga i usitnite </a:t>
            </a:r>
            <a:r>
              <a:rPr lang="hr-HR" sz="1600" i="1" dirty="0" err="1">
                <a:latin typeface="Cambria" panose="02040503050406030204" pitchFamily="18" charset="0"/>
              </a:rPr>
              <a:t>gnječilicom</a:t>
            </a:r>
            <a:r>
              <a:rPr lang="hr-HR" sz="1600" i="1" dirty="0">
                <a:latin typeface="Cambria" panose="02040503050406030204" pitchFamily="18" charset="0"/>
              </a:rPr>
              <a:t> za krumpir (ili ga naribajte na ribež - nikako ga nemojte gnječiti).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Dodajte žumanjak, sol i brašno.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Zamijesite tijesto koje se neće lijepiti za prste, a po potrebi dodajte još brašna.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Oblikovano tijesto podijelite u manje kuglice, i svaku </a:t>
            </a:r>
            <a:r>
              <a:rPr lang="hr-HR" sz="1600" i="1" dirty="0" err="1">
                <a:latin typeface="Cambria" panose="02040503050406030204" pitchFamily="18" charset="0"/>
              </a:rPr>
              <a:t>razvaljajte</a:t>
            </a:r>
            <a:r>
              <a:rPr lang="hr-HR" sz="1600" i="1" dirty="0">
                <a:latin typeface="Cambria" panose="02040503050406030204" pitchFamily="18" charset="0"/>
              </a:rPr>
              <a:t> u dugi valjak, te nožem izrežite tijesto na njoke željene veličine.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Njoke </a:t>
            </a:r>
            <a:r>
              <a:rPr lang="hr-HR" sz="1600" i="1" dirty="0" err="1">
                <a:latin typeface="Cambria" panose="02040503050406030204" pitchFamily="18" charset="0"/>
              </a:rPr>
              <a:t>razvaljajte</a:t>
            </a:r>
            <a:r>
              <a:rPr lang="hr-HR" sz="1600" i="1" dirty="0">
                <a:latin typeface="Cambria" panose="02040503050406030204" pitchFamily="18" charset="0"/>
              </a:rPr>
              <a:t> po </a:t>
            </a:r>
            <a:r>
              <a:rPr lang="hr-HR" sz="1600" i="1" dirty="0" err="1">
                <a:latin typeface="Cambria" panose="02040503050406030204" pitchFamily="18" charset="0"/>
              </a:rPr>
              <a:t>njokomatu</a:t>
            </a:r>
            <a:r>
              <a:rPr lang="hr-HR" sz="1600" i="1" dirty="0">
                <a:latin typeface="Cambria" panose="02040503050406030204" pitchFamily="18" charset="0"/>
              </a:rPr>
              <a:t> da bi dobili proreze i slažite na </a:t>
            </a:r>
            <a:r>
              <a:rPr lang="hr-HR" sz="1600" i="1" dirty="0" err="1">
                <a:latin typeface="Cambria" panose="02040503050406030204" pitchFamily="18" charset="0"/>
              </a:rPr>
              <a:t>pobrašnjenu</a:t>
            </a:r>
            <a:r>
              <a:rPr lang="hr-HR" sz="1600" i="1" dirty="0">
                <a:latin typeface="Cambria" panose="02040503050406030204" pitchFamily="18" charset="0"/>
              </a:rPr>
              <a:t> površinu.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Tako pripremljene njoke možete zamrznuti ili ih odmah kuhati.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Kuhajte ih u dobro posoljenoj vodi, a kad isplivaju na površinu, njoki su gotovi.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sz="1600" i="1" dirty="0">
                <a:latin typeface="Cambria" panose="02040503050406030204" pitchFamily="18" charset="0"/>
              </a:rPr>
              <a:t>Servirajte ih tople sa šugom po želji.</a:t>
            </a:r>
          </a:p>
        </p:txBody>
      </p:sp>
      <p:pic>
        <p:nvPicPr>
          <p:cNvPr id="7" name="Picture 6" descr="A hand holding a blue object&#10;&#10;Description automatically generated">
            <a:extLst>
              <a:ext uri="{FF2B5EF4-FFF2-40B4-BE49-F238E27FC236}">
                <a16:creationId xmlns:a16="http://schemas.microsoft.com/office/drawing/2014/main" id="{E73E1399-D763-BF9C-F438-614072A04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853" y="1316435"/>
            <a:ext cx="3088036" cy="3088036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  <p:pic>
        <p:nvPicPr>
          <p:cNvPr id="9" name="Picture 8" descr="A person holding a piece of food&#10;&#10;Description automatically generated">
            <a:extLst>
              <a:ext uri="{FF2B5EF4-FFF2-40B4-BE49-F238E27FC236}">
                <a16:creationId xmlns:a16="http://schemas.microsoft.com/office/drawing/2014/main" id="{67329058-9060-97CF-2654-2AB37A8A8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995834" y="0"/>
            <a:ext cx="3196165" cy="2800054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10" name="Picture 9" descr="Several clay objects on hay&#10;&#10;Description automatically generated with medium confidence">
            <a:extLst>
              <a:ext uri="{FF2B5EF4-FFF2-40B4-BE49-F238E27FC236}">
                <a16:creationId xmlns:a16="http://schemas.microsoft.com/office/drawing/2014/main" id="{CF0F9077-DE0E-C598-0850-0C106CA2B4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245643" y="3477259"/>
            <a:ext cx="3946358" cy="3380741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90C853-1C91-6BA9-5D44-705704F3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504" y="-67943"/>
            <a:ext cx="2922814" cy="928989"/>
          </a:xfrm>
          <a:prstGeom prst="flowChartProcess">
            <a:avLst/>
          </a:prstGeo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   NJOKOMAT</a:t>
            </a:r>
            <a:endParaRPr lang="en-HR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16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9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5">
            <a:extLst>
              <a:ext uri="{FF2B5EF4-FFF2-40B4-BE49-F238E27FC236}">
                <a16:creationId xmlns:a16="http://schemas.microsoft.com/office/drawing/2014/main" id="{80616BA0-7F64-9EDF-E7EB-456B7079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10" y="0"/>
            <a:ext cx="8454740" cy="928989"/>
          </a:xfrm>
          <a:prstGeom prst="flowChartProcess">
            <a:avLst/>
          </a:prstGeom>
          <a:solidFill>
            <a:srgbClr val="7F2B0E"/>
          </a:solidFill>
        </p:spPr>
        <p:txBody>
          <a:bodyPr>
            <a:noAutofit/>
          </a:bodyPr>
          <a:lstStyle/>
          <a:p>
            <a:br>
              <a:rPr lang="hr-HR" sz="32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hr-HR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 NAKIT I UKRASI SA ZAVIČAJNIM MOTIVIMA</a:t>
            </a:r>
            <a:br>
              <a:rPr lang="hr-HR" sz="32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endParaRPr lang="en-HR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B244EAA-DA02-FC0A-2ED0-A710CC072A78}"/>
              </a:ext>
            </a:extLst>
          </p:cNvPr>
          <p:cNvSpPr txBox="1">
            <a:spLocks/>
          </p:cNvSpPr>
          <p:nvPr/>
        </p:nvSpPr>
        <p:spPr>
          <a:xfrm>
            <a:off x="88391" y="1167512"/>
            <a:ext cx="2237714" cy="19485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800" b="1" dirty="0">
                <a:solidFill>
                  <a:srgbClr val="7F2B0E"/>
                </a:solidFill>
                <a:latin typeface="Cambria" panose="02040503050406030204" pitchFamily="18" charset="0"/>
              </a:rPr>
              <a:t>Proces izrade  predmeta od gline: oblikovanje, bojanje, pečenje, glaziranje pa ponovno pečenje. Na satima keramičke skupine u sklopu izvannastavnih aktivnosti učenici su od bijele gline izrađivali broševe, privjeske za lančić, privjeske za naušnice i magnete s motivima takozvanih </a:t>
            </a:r>
            <a:r>
              <a:rPr lang="hr-HR" sz="1800" b="1" i="1" dirty="0" err="1">
                <a:solidFill>
                  <a:srgbClr val="7F2B0E"/>
                </a:solidFill>
                <a:latin typeface="Cambria" panose="02040503050406030204" pitchFamily="18" charset="0"/>
              </a:rPr>
              <a:t>čentrina</a:t>
            </a:r>
            <a:r>
              <a:rPr lang="hr-HR" sz="1800" b="1" dirty="0">
                <a:solidFill>
                  <a:srgbClr val="7F2B0E"/>
                </a:solidFill>
                <a:latin typeface="Cambria" panose="02040503050406030204" pitchFamily="18" charset="0"/>
              </a:rPr>
              <a:t>. </a:t>
            </a:r>
          </a:p>
          <a:p>
            <a:pPr marL="0" indent="0" algn="just">
              <a:buFont typeface="Wingdings" pitchFamily="2" charset="2"/>
              <a:buNone/>
            </a:pPr>
            <a:endParaRPr lang="hr-HR" sz="1800" dirty="0">
              <a:solidFill>
                <a:srgbClr val="7F2B0E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 descr="A shelf with white round objects on it&#10;&#10;Description automatically generated">
            <a:extLst>
              <a:ext uri="{FF2B5EF4-FFF2-40B4-BE49-F238E27FC236}">
                <a16:creationId xmlns:a16="http://schemas.microsoft.com/office/drawing/2014/main" id="{6A5C87BC-36BD-C91C-04FA-128A71AA8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105" y="4919405"/>
            <a:ext cx="2980680" cy="1732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group of kids working on a table&#10;&#10;Description automatically generated">
            <a:extLst>
              <a:ext uri="{FF2B5EF4-FFF2-40B4-BE49-F238E27FC236}">
                <a16:creationId xmlns:a16="http://schemas.microsoft.com/office/drawing/2014/main" id="{A4856310-9A47-7880-4807-A74EFF126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157" y="1138049"/>
            <a:ext cx="7015843" cy="5672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group of hands touching clay ornaments&#10;&#10;Description automatically generated">
            <a:extLst>
              <a:ext uri="{FF2B5EF4-FFF2-40B4-BE49-F238E27FC236}">
                <a16:creationId xmlns:a16="http://schemas.microsoft.com/office/drawing/2014/main" id="{4F65ADDB-4ECC-0761-CAB4-89F468B0D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229" y="1521826"/>
            <a:ext cx="2391391" cy="3188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17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7" descr="Slika na kojoj se prikazuje stol, u dvorani, drveno, pod&#10;&#10;Opis je automatski generiran">
            <a:extLst>
              <a:ext uri="{FF2B5EF4-FFF2-40B4-BE49-F238E27FC236}">
                <a16:creationId xmlns:a16="http://schemas.microsoft.com/office/drawing/2014/main" id="{24320A42-F10C-04F8-B334-41ACAA394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18" y="2260685"/>
            <a:ext cx="3158833" cy="1969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8" descr="Slika na kojoj se prikazuje stol, u dvorani, uredski pribor, alat&#10;&#10;Opis je automatski generiran">
            <a:extLst>
              <a:ext uri="{FF2B5EF4-FFF2-40B4-BE49-F238E27FC236}">
                <a16:creationId xmlns:a16="http://schemas.microsoft.com/office/drawing/2014/main" id="{995CEC75-ACB2-331E-A048-DBDE68419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1" y="355018"/>
            <a:ext cx="3115771" cy="1969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346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C8F740-B8ED-12AF-9F93-83A48C18A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522076"/>
            <a:ext cx="1518557" cy="3082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800" b="1" dirty="0">
                <a:solidFill>
                  <a:srgbClr val="7F2B0E"/>
                </a:solidFill>
                <a:latin typeface="Cambria" panose="02040503050406030204" pitchFamily="18" charset="0"/>
              </a:rPr>
              <a:t>Izrada nakita utiskivanjem u glinu raznog bilja našeg podneblja: šparoga, bazge, vinove loze, ružmarina i masline.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B244EAA-DA02-FC0A-2ED0-A710CC072A78}"/>
              </a:ext>
            </a:extLst>
          </p:cNvPr>
          <p:cNvSpPr txBox="1">
            <a:spLocks/>
          </p:cNvSpPr>
          <p:nvPr/>
        </p:nvSpPr>
        <p:spPr>
          <a:xfrm>
            <a:off x="312821" y="1211180"/>
            <a:ext cx="5346700" cy="2062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endParaRPr lang="hr-HR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 descr="A group of handmade necklaces&#10;&#10;Description automatically generated">
            <a:extLst>
              <a:ext uri="{FF2B5EF4-FFF2-40B4-BE49-F238E27FC236}">
                <a16:creationId xmlns:a16="http://schemas.microsoft.com/office/drawing/2014/main" id="{9CD1F561-33AA-F8E7-0E7F-CCC40CC658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171" y="565888"/>
            <a:ext cx="8893630" cy="6101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60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1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B244EAA-DA02-FC0A-2ED0-A710CC072A78}"/>
              </a:ext>
            </a:extLst>
          </p:cNvPr>
          <p:cNvSpPr txBox="1">
            <a:spLocks/>
          </p:cNvSpPr>
          <p:nvPr/>
        </p:nvSpPr>
        <p:spPr>
          <a:xfrm>
            <a:off x="312821" y="1211180"/>
            <a:ext cx="5346700" cy="2062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endParaRPr lang="hr-HR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 descr="A group of colorful objects on a black surface&#10;&#10;Description automatically generated">
            <a:extLst>
              <a:ext uri="{FF2B5EF4-FFF2-40B4-BE49-F238E27FC236}">
                <a16:creationId xmlns:a16="http://schemas.microsoft.com/office/drawing/2014/main" id="{02F0FBAA-5DCB-158D-A420-BC24FF451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57" y="2211386"/>
            <a:ext cx="5932049" cy="4468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book on a table&#10;&#10;Description automatically generated">
            <a:extLst>
              <a:ext uri="{FF2B5EF4-FFF2-40B4-BE49-F238E27FC236}">
                <a16:creationId xmlns:a16="http://schemas.microsoft.com/office/drawing/2014/main" id="{D4F3B456-CE1A-9151-AC5F-589595718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07" y="638326"/>
            <a:ext cx="4561367" cy="6081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843D6E-005E-EAAE-9A5B-B12BD1A50CAE}"/>
              </a:ext>
            </a:extLst>
          </p:cNvPr>
          <p:cNvSpPr txBox="1"/>
          <p:nvPr/>
        </p:nvSpPr>
        <p:spPr>
          <a:xfrm>
            <a:off x="583212" y="574158"/>
            <a:ext cx="5512787" cy="871870"/>
          </a:xfrm>
          <a:prstGeom prst="rect">
            <a:avLst/>
          </a:prstGeom>
          <a:solidFill>
            <a:srgbClr val="7F2B0E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hr-HR" dirty="0">
                <a:solidFill>
                  <a:schemeClr val="bg1"/>
                </a:solidFill>
              </a:rPr>
              <a:t>Stoperi za knjige - mini verzije spomenika Aleje glagoljaša. Slova čine kompoziciju na kojoj piše Istra na glagoljici u bojama istarskog pejzaža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915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3000"/>
                <a:lumOff val="97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5">
            <a:extLst>
              <a:ext uri="{FF2B5EF4-FFF2-40B4-BE49-F238E27FC236}">
                <a16:creationId xmlns:a16="http://schemas.microsoft.com/office/drawing/2014/main" id="{80616BA0-7F64-9EDF-E7EB-456B7079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24" y="168914"/>
            <a:ext cx="3475664" cy="681691"/>
          </a:xfrm>
          <a:prstGeom prst="flowChartProcess">
            <a:avLst/>
          </a:prstGeo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 Igra pike pake </a:t>
            </a:r>
            <a:endParaRPr lang="en-HR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C8F740-B8ED-12AF-9F93-83A48C18A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00" y="1270000"/>
            <a:ext cx="6502400" cy="4318000"/>
          </a:xfrm>
          <a:custGeom>
            <a:avLst/>
            <a:gdLst>
              <a:gd name="connsiteX0" fmla="*/ 0 w 6502400"/>
              <a:gd name="connsiteY0" fmla="*/ 0 h 4318000"/>
              <a:gd name="connsiteX1" fmla="*/ 721175 w 6502400"/>
              <a:gd name="connsiteY1" fmla="*/ 0 h 4318000"/>
              <a:gd name="connsiteX2" fmla="*/ 1182255 w 6502400"/>
              <a:gd name="connsiteY2" fmla="*/ 0 h 4318000"/>
              <a:gd name="connsiteX3" fmla="*/ 1773382 w 6502400"/>
              <a:gd name="connsiteY3" fmla="*/ 0 h 4318000"/>
              <a:gd name="connsiteX4" fmla="*/ 2169437 w 6502400"/>
              <a:gd name="connsiteY4" fmla="*/ 0 h 4318000"/>
              <a:gd name="connsiteX5" fmla="*/ 2760564 w 6502400"/>
              <a:gd name="connsiteY5" fmla="*/ 0 h 4318000"/>
              <a:gd name="connsiteX6" fmla="*/ 3221644 w 6502400"/>
              <a:gd name="connsiteY6" fmla="*/ 0 h 4318000"/>
              <a:gd name="connsiteX7" fmla="*/ 3747747 w 6502400"/>
              <a:gd name="connsiteY7" fmla="*/ 0 h 4318000"/>
              <a:gd name="connsiteX8" fmla="*/ 4143802 w 6502400"/>
              <a:gd name="connsiteY8" fmla="*/ 0 h 4318000"/>
              <a:gd name="connsiteX9" fmla="*/ 4864977 w 6502400"/>
              <a:gd name="connsiteY9" fmla="*/ 0 h 4318000"/>
              <a:gd name="connsiteX10" fmla="*/ 5521129 w 6502400"/>
              <a:gd name="connsiteY10" fmla="*/ 0 h 4318000"/>
              <a:gd name="connsiteX11" fmla="*/ 5917184 w 6502400"/>
              <a:gd name="connsiteY11" fmla="*/ 0 h 4318000"/>
              <a:gd name="connsiteX12" fmla="*/ 6502400 w 6502400"/>
              <a:gd name="connsiteY12" fmla="*/ 0 h 4318000"/>
              <a:gd name="connsiteX13" fmla="*/ 6502400 w 6502400"/>
              <a:gd name="connsiteY13" fmla="*/ 582930 h 4318000"/>
              <a:gd name="connsiteX14" fmla="*/ 6502400 w 6502400"/>
              <a:gd name="connsiteY14" fmla="*/ 1122680 h 4318000"/>
              <a:gd name="connsiteX15" fmla="*/ 6502400 w 6502400"/>
              <a:gd name="connsiteY15" fmla="*/ 1619250 h 4318000"/>
              <a:gd name="connsiteX16" fmla="*/ 6502400 w 6502400"/>
              <a:gd name="connsiteY16" fmla="*/ 2115820 h 4318000"/>
              <a:gd name="connsiteX17" fmla="*/ 6502400 w 6502400"/>
              <a:gd name="connsiteY17" fmla="*/ 2612390 h 4318000"/>
              <a:gd name="connsiteX18" fmla="*/ 6502400 w 6502400"/>
              <a:gd name="connsiteY18" fmla="*/ 3065780 h 4318000"/>
              <a:gd name="connsiteX19" fmla="*/ 6502400 w 6502400"/>
              <a:gd name="connsiteY19" fmla="*/ 3519170 h 4318000"/>
              <a:gd name="connsiteX20" fmla="*/ 6502400 w 6502400"/>
              <a:gd name="connsiteY20" fmla="*/ 4318000 h 4318000"/>
              <a:gd name="connsiteX21" fmla="*/ 6106345 w 6502400"/>
              <a:gd name="connsiteY21" fmla="*/ 4318000 h 4318000"/>
              <a:gd name="connsiteX22" fmla="*/ 5450193 w 6502400"/>
              <a:gd name="connsiteY22" fmla="*/ 4318000 h 4318000"/>
              <a:gd name="connsiteX23" fmla="*/ 4924090 w 6502400"/>
              <a:gd name="connsiteY23" fmla="*/ 4318000 h 4318000"/>
              <a:gd name="connsiteX24" fmla="*/ 4267939 w 6502400"/>
              <a:gd name="connsiteY24" fmla="*/ 4318000 h 4318000"/>
              <a:gd name="connsiteX25" fmla="*/ 3611788 w 6502400"/>
              <a:gd name="connsiteY25" fmla="*/ 4318000 h 4318000"/>
              <a:gd name="connsiteX26" fmla="*/ 2890612 w 6502400"/>
              <a:gd name="connsiteY26" fmla="*/ 4318000 h 4318000"/>
              <a:gd name="connsiteX27" fmla="*/ 2429533 w 6502400"/>
              <a:gd name="connsiteY27" fmla="*/ 4318000 h 4318000"/>
              <a:gd name="connsiteX28" fmla="*/ 1903430 w 6502400"/>
              <a:gd name="connsiteY28" fmla="*/ 4318000 h 4318000"/>
              <a:gd name="connsiteX29" fmla="*/ 1182255 w 6502400"/>
              <a:gd name="connsiteY29" fmla="*/ 4318000 h 4318000"/>
              <a:gd name="connsiteX30" fmla="*/ 786199 w 6502400"/>
              <a:gd name="connsiteY30" fmla="*/ 4318000 h 4318000"/>
              <a:gd name="connsiteX31" fmla="*/ 0 w 6502400"/>
              <a:gd name="connsiteY31" fmla="*/ 4318000 h 4318000"/>
              <a:gd name="connsiteX32" fmla="*/ 0 w 6502400"/>
              <a:gd name="connsiteY32" fmla="*/ 3821430 h 4318000"/>
              <a:gd name="connsiteX33" fmla="*/ 0 w 6502400"/>
              <a:gd name="connsiteY33" fmla="*/ 3368040 h 4318000"/>
              <a:gd name="connsiteX34" fmla="*/ 0 w 6502400"/>
              <a:gd name="connsiteY34" fmla="*/ 2871470 h 4318000"/>
              <a:gd name="connsiteX35" fmla="*/ 0 w 6502400"/>
              <a:gd name="connsiteY35" fmla="*/ 2418080 h 4318000"/>
              <a:gd name="connsiteX36" fmla="*/ 0 w 6502400"/>
              <a:gd name="connsiteY36" fmla="*/ 1791970 h 4318000"/>
              <a:gd name="connsiteX37" fmla="*/ 0 w 6502400"/>
              <a:gd name="connsiteY37" fmla="*/ 1209040 h 4318000"/>
              <a:gd name="connsiteX38" fmla="*/ 0 w 6502400"/>
              <a:gd name="connsiteY38" fmla="*/ 669290 h 4318000"/>
              <a:gd name="connsiteX39" fmla="*/ 0 w 6502400"/>
              <a:gd name="connsiteY39" fmla="*/ 0 h 43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502400" h="4318000" fill="none" extrusionOk="0">
                <a:moveTo>
                  <a:pt x="0" y="0"/>
                </a:moveTo>
                <a:cubicBezTo>
                  <a:pt x="353307" y="-10943"/>
                  <a:pt x="446871" y="11120"/>
                  <a:pt x="721175" y="0"/>
                </a:cubicBezTo>
                <a:cubicBezTo>
                  <a:pt x="995480" y="-11120"/>
                  <a:pt x="1072279" y="381"/>
                  <a:pt x="1182255" y="0"/>
                </a:cubicBezTo>
                <a:cubicBezTo>
                  <a:pt x="1292231" y="-381"/>
                  <a:pt x="1515914" y="20484"/>
                  <a:pt x="1773382" y="0"/>
                </a:cubicBezTo>
                <a:cubicBezTo>
                  <a:pt x="2030850" y="-20484"/>
                  <a:pt x="2061593" y="5173"/>
                  <a:pt x="2169437" y="0"/>
                </a:cubicBezTo>
                <a:cubicBezTo>
                  <a:pt x="2277281" y="-5173"/>
                  <a:pt x="2483628" y="60520"/>
                  <a:pt x="2760564" y="0"/>
                </a:cubicBezTo>
                <a:cubicBezTo>
                  <a:pt x="3037500" y="-60520"/>
                  <a:pt x="3075717" y="12356"/>
                  <a:pt x="3221644" y="0"/>
                </a:cubicBezTo>
                <a:cubicBezTo>
                  <a:pt x="3367571" y="-12356"/>
                  <a:pt x="3565177" y="23179"/>
                  <a:pt x="3747747" y="0"/>
                </a:cubicBezTo>
                <a:cubicBezTo>
                  <a:pt x="3930317" y="-23179"/>
                  <a:pt x="4034637" y="8028"/>
                  <a:pt x="4143802" y="0"/>
                </a:cubicBezTo>
                <a:cubicBezTo>
                  <a:pt x="4252968" y="-8028"/>
                  <a:pt x="4637428" y="57129"/>
                  <a:pt x="4864977" y="0"/>
                </a:cubicBezTo>
                <a:cubicBezTo>
                  <a:pt x="5092526" y="-57129"/>
                  <a:pt x="5351034" y="61239"/>
                  <a:pt x="5521129" y="0"/>
                </a:cubicBezTo>
                <a:cubicBezTo>
                  <a:pt x="5691224" y="-61239"/>
                  <a:pt x="5779462" y="32337"/>
                  <a:pt x="5917184" y="0"/>
                </a:cubicBezTo>
                <a:cubicBezTo>
                  <a:pt x="6054907" y="-32337"/>
                  <a:pt x="6369714" y="23808"/>
                  <a:pt x="6502400" y="0"/>
                </a:cubicBezTo>
                <a:cubicBezTo>
                  <a:pt x="6509217" y="166010"/>
                  <a:pt x="6481573" y="458794"/>
                  <a:pt x="6502400" y="582930"/>
                </a:cubicBezTo>
                <a:cubicBezTo>
                  <a:pt x="6523227" y="707066"/>
                  <a:pt x="6473493" y="861328"/>
                  <a:pt x="6502400" y="1122680"/>
                </a:cubicBezTo>
                <a:cubicBezTo>
                  <a:pt x="6531307" y="1384032"/>
                  <a:pt x="6460231" y="1515575"/>
                  <a:pt x="6502400" y="1619250"/>
                </a:cubicBezTo>
                <a:cubicBezTo>
                  <a:pt x="6544569" y="1722925"/>
                  <a:pt x="6478496" y="1871105"/>
                  <a:pt x="6502400" y="2115820"/>
                </a:cubicBezTo>
                <a:cubicBezTo>
                  <a:pt x="6526304" y="2360535"/>
                  <a:pt x="6458192" y="2470071"/>
                  <a:pt x="6502400" y="2612390"/>
                </a:cubicBezTo>
                <a:cubicBezTo>
                  <a:pt x="6546608" y="2754709"/>
                  <a:pt x="6494348" y="2911681"/>
                  <a:pt x="6502400" y="3065780"/>
                </a:cubicBezTo>
                <a:cubicBezTo>
                  <a:pt x="6510452" y="3219879"/>
                  <a:pt x="6476021" y="3345295"/>
                  <a:pt x="6502400" y="3519170"/>
                </a:cubicBezTo>
                <a:cubicBezTo>
                  <a:pt x="6528779" y="3693045"/>
                  <a:pt x="6411792" y="3976870"/>
                  <a:pt x="6502400" y="4318000"/>
                </a:cubicBezTo>
                <a:cubicBezTo>
                  <a:pt x="6400188" y="4362543"/>
                  <a:pt x="6246866" y="4295099"/>
                  <a:pt x="6106345" y="4318000"/>
                </a:cubicBezTo>
                <a:cubicBezTo>
                  <a:pt x="5965825" y="4340901"/>
                  <a:pt x="5653656" y="4244885"/>
                  <a:pt x="5450193" y="4318000"/>
                </a:cubicBezTo>
                <a:cubicBezTo>
                  <a:pt x="5246730" y="4391115"/>
                  <a:pt x="5115140" y="4278007"/>
                  <a:pt x="4924090" y="4318000"/>
                </a:cubicBezTo>
                <a:cubicBezTo>
                  <a:pt x="4733040" y="4357993"/>
                  <a:pt x="4522884" y="4301587"/>
                  <a:pt x="4267939" y="4318000"/>
                </a:cubicBezTo>
                <a:cubicBezTo>
                  <a:pt x="4012994" y="4334413"/>
                  <a:pt x="3788236" y="4259864"/>
                  <a:pt x="3611788" y="4318000"/>
                </a:cubicBezTo>
                <a:cubicBezTo>
                  <a:pt x="3435340" y="4376136"/>
                  <a:pt x="3047921" y="4287710"/>
                  <a:pt x="2890612" y="4318000"/>
                </a:cubicBezTo>
                <a:cubicBezTo>
                  <a:pt x="2733303" y="4348290"/>
                  <a:pt x="2528319" y="4299854"/>
                  <a:pt x="2429533" y="4318000"/>
                </a:cubicBezTo>
                <a:cubicBezTo>
                  <a:pt x="2330747" y="4336146"/>
                  <a:pt x="2089877" y="4316657"/>
                  <a:pt x="1903430" y="4318000"/>
                </a:cubicBezTo>
                <a:cubicBezTo>
                  <a:pt x="1716983" y="4319343"/>
                  <a:pt x="1426851" y="4266032"/>
                  <a:pt x="1182255" y="4318000"/>
                </a:cubicBezTo>
                <a:cubicBezTo>
                  <a:pt x="937659" y="4369968"/>
                  <a:pt x="869740" y="4275069"/>
                  <a:pt x="786199" y="4318000"/>
                </a:cubicBezTo>
                <a:cubicBezTo>
                  <a:pt x="702658" y="4360931"/>
                  <a:pt x="272868" y="4308873"/>
                  <a:pt x="0" y="4318000"/>
                </a:cubicBezTo>
                <a:cubicBezTo>
                  <a:pt x="-28984" y="4199910"/>
                  <a:pt x="43785" y="3963933"/>
                  <a:pt x="0" y="3821430"/>
                </a:cubicBezTo>
                <a:cubicBezTo>
                  <a:pt x="-43785" y="3678927"/>
                  <a:pt x="45912" y="3533924"/>
                  <a:pt x="0" y="3368040"/>
                </a:cubicBezTo>
                <a:cubicBezTo>
                  <a:pt x="-45912" y="3202156"/>
                  <a:pt x="44108" y="3084604"/>
                  <a:pt x="0" y="2871470"/>
                </a:cubicBezTo>
                <a:cubicBezTo>
                  <a:pt x="-44108" y="2658336"/>
                  <a:pt x="4090" y="2539942"/>
                  <a:pt x="0" y="2418080"/>
                </a:cubicBezTo>
                <a:cubicBezTo>
                  <a:pt x="-4090" y="2296218"/>
                  <a:pt x="53442" y="2088546"/>
                  <a:pt x="0" y="1791970"/>
                </a:cubicBezTo>
                <a:cubicBezTo>
                  <a:pt x="-53442" y="1495394"/>
                  <a:pt x="57903" y="1429388"/>
                  <a:pt x="0" y="1209040"/>
                </a:cubicBezTo>
                <a:cubicBezTo>
                  <a:pt x="-57903" y="988692"/>
                  <a:pt x="39813" y="925767"/>
                  <a:pt x="0" y="669290"/>
                </a:cubicBezTo>
                <a:cubicBezTo>
                  <a:pt x="-39813" y="412813"/>
                  <a:pt x="15531" y="152960"/>
                  <a:pt x="0" y="0"/>
                </a:cubicBezTo>
                <a:close/>
              </a:path>
              <a:path w="6502400" h="4318000" stroke="0" extrusionOk="0">
                <a:moveTo>
                  <a:pt x="0" y="0"/>
                </a:moveTo>
                <a:cubicBezTo>
                  <a:pt x="207786" y="-2360"/>
                  <a:pt x="444208" y="34665"/>
                  <a:pt x="656151" y="0"/>
                </a:cubicBezTo>
                <a:cubicBezTo>
                  <a:pt x="868094" y="-34665"/>
                  <a:pt x="1016824" y="11203"/>
                  <a:pt x="1117231" y="0"/>
                </a:cubicBezTo>
                <a:cubicBezTo>
                  <a:pt x="1217638" y="-11203"/>
                  <a:pt x="1526014" y="62634"/>
                  <a:pt x="1643334" y="0"/>
                </a:cubicBezTo>
                <a:cubicBezTo>
                  <a:pt x="1760654" y="-62634"/>
                  <a:pt x="2050941" y="195"/>
                  <a:pt x="2169437" y="0"/>
                </a:cubicBezTo>
                <a:cubicBezTo>
                  <a:pt x="2287933" y="-195"/>
                  <a:pt x="2473832" y="16982"/>
                  <a:pt x="2630516" y="0"/>
                </a:cubicBezTo>
                <a:cubicBezTo>
                  <a:pt x="2787200" y="-16982"/>
                  <a:pt x="2931090" y="49023"/>
                  <a:pt x="3156620" y="0"/>
                </a:cubicBezTo>
                <a:cubicBezTo>
                  <a:pt x="3382150" y="-49023"/>
                  <a:pt x="3495533" y="25143"/>
                  <a:pt x="3682723" y="0"/>
                </a:cubicBezTo>
                <a:cubicBezTo>
                  <a:pt x="3869913" y="-25143"/>
                  <a:pt x="3973217" y="23555"/>
                  <a:pt x="4078778" y="0"/>
                </a:cubicBezTo>
                <a:cubicBezTo>
                  <a:pt x="4184340" y="-23555"/>
                  <a:pt x="4490291" y="26394"/>
                  <a:pt x="4799953" y="0"/>
                </a:cubicBezTo>
                <a:cubicBezTo>
                  <a:pt x="5109615" y="-26394"/>
                  <a:pt x="5051612" y="7219"/>
                  <a:pt x="5196009" y="0"/>
                </a:cubicBezTo>
                <a:cubicBezTo>
                  <a:pt x="5340406" y="-7219"/>
                  <a:pt x="5610202" y="23785"/>
                  <a:pt x="5852160" y="0"/>
                </a:cubicBezTo>
                <a:cubicBezTo>
                  <a:pt x="6094118" y="-23785"/>
                  <a:pt x="6217303" y="72285"/>
                  <a:pt x="6502400" y="0"/>
                </a:cubicBezTo>
                <a:cubicBezTo>
                  <a:pt x="6548482" y="251364"/>
                  <a:pt x="6461462" y="315000"/>
                  <a:pt x="6502400" y="626110"/>
                </a:cubicBezTo>
                <a:cubicBezTo>
                  <a:pt x="6543338" y="937220"/>
                  <a:pt x="6462216" y="930561"/>
                  <a:pt x="6502400" y="1165860"/>
                </a:cubicBezTo>
                <a:cubicBezTo>
                  <a:pt x="6542584" y="1401159"/>
                  <a:pt x="6480033" y="1512642"/>
                  <a:pt x="6502400" y="1662430"/>
                </a:cubicBezTo>
                <a:cubicBezTo>
                  <a:pt x="6524767" y="1812218"/>
                  <a:pt x="6497866" y="1987759"/>
                  <a:pt x="6502400" y="2202180"/>
                </a:cubicBezTo>
                <a:cubicBezTo>
                  <a:pt x="6506934" y="2416601"/>
                  <a:pt x="6459249" y="2523528"/>
                  <a:pt x="6502400" y="2655570"/>
                </a:cubicBezTo>
                <a:cubicBezTo>
                  <a:pt x="6545551" y="2787612"/>
                  <a:pt x="6468186" y="2872242"/>
                  <a:pt x="6502400" y="3065780"/>
                </a:cubicBezTo>
                <a:cubicBezTo>
                  <a:pt x="6536614" y="3259318"/>
                  <a:pt x="6489990" y="3284507"/>
                  <a:pt x="6502400" y="3475990"/>
                </a:cubicBezTo>
                <a:cubicBezTo>
                  <a:pt x="6514810" y="3667473"/>
                  <a:pt x="6501553" y="4031713"/>
                  <a:pt x="6502400" y="4318000"/>
                </a:cubicBezTo>
                <a:cubicBezTo>
                  <a:pt x="6265804" y="4371801"/>
                  <a:pt x="6068092" y="4297940"/>
                  <a:pt x="5911273" y="4318000"/>
                </a:cubicBezTo>
                <a:cubicBezTo>
                  <a:pt x="5754454" y="4338060"/>
                  <a:pt x="5683789" y="4296850"/>
                  <a:pt x="5515217" y="4318000"/>
                </a:cubicBezTo>
                <a:cubicBezTo>
                  <a:pt x="5346645" y="4339150"/>
                  <a:pt x="5295835" y="4295026"/>
                  <a:pt x="5119162" y="4318000"/>
                </a:cubicBezTo>
                <a:cubicBezTo>
                  <a:pt x="4942490" y="4340974"/>
                  <a:pt x="4685813" y="4297421"/>
                  <a:pt x="4463011" y="4318000"/>
                </a:cubicBezTo>
                <a:cubicBezTo>
                  <a:pt x="4240209" y="4338579"/>
                  <a:pt x="4091049" y="4305777"/>
                  <a:pt x="3741836" y="4318000"/>
                </a:cubicBezTo>
                <a:cubicBezTo>
                  <a:pt x="3392624" y="4330223"/>
                  <a:pt x="3329482" y="4281830"/>
                  <a:pt x="3150708" y="4318000"/>
                </a:cubicBezTo>
                <a:cubicBezTo>
                  <a:pt x="2971934" y="4354170"/>
                  <a:pt x="2592356" y="4290016"/>
                  <a:pt x="2429533" y="4318000"/>
                </a:cubicBezTo>
                <a:cubicBezTo>
                  <a:pt x="2266710" y="4345984"/>
                  <a:pt x="2077583" y="4279866"/>
                  <a:pt x="1903430" y="4318000"/>
                </a:cubicBezTo>
                <a:cubicBezTo>
                  <a:pt x="1729277" y="4356134"/>
                  <a:pt x="1526302" y="4298986"/>
                  <a:pt x="1182255" y="4318000"/>
                </a:cubicBezTo>
                <a:cubicBezTo>
                  <a:pt x="838208" y="4337014"/>
                  <a:pt x="355826" y="4201757"/>
                  <a:pt x="0" y="4318000"/>
                </a:cubicBezTo>
                <a:cubicBezTo>
                  <a:pt x="-24136" y="4144160"/>
                  <a:pt x="13012" y="3994661"/>
                  <a:pt x="0" y="3907790"/>
                </a:cubicBezTo>
                <a:cubicBezTo>
                  <a:pt x="-13012" y="3820919"/>
                  <a:pt x="25719" y="3635799"/>
                  <a:pt x="0" y="3454400"/>
                </a:cubicBezTo>
                <a:cubicBezTo>
                  <a:pt x="-25719" y="3273001"/>
                  <a:pt x="32176" y="3079354"/>
                  <a:pt x="0" y="2957830"/>
                </a:cubicBezTo>
                <a:cubicBezTo>
                  <a:pt x="-32176" y="2836306"/>
                  <a:pt x="46372" y="2551915"/>
                  <a:pt x="0" y="2418080"/>
                </a:cubicBezTo>
                <a:cubicBezTo>
                  <a:pt x="-46372" y="2284245"/>
                  <a:pt x="48329" y="2007667"/>
                  <a:pt x="0" y="1878330"/>
                </a:cubicBezTo>
                <a:cubicBezTo>
                  <a:pt x="-48329" y="1748993"/>
                  <a:pt x="22358" y="1583389"/>
                  <a:pt x="0" y="1468120"/>
                </a:cubicBezTo>
                <a:cubicBezTo>
                  <a:pt x="-22358" y="1352851"/>
                  <a:pt x="27095" y="1174720"/>
                  <a:pt x="0" y="885190"/>
                </a:cubicBezTo>
                <a:cubicBezTo>
                  <a:pt x="-27095" y="595660"/>
                  <a:pt x="101426" y="33297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79796504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hr-HR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ČA TI RABI: 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Niš.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Najdi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stin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korti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HR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KOLIKO VAS MORE ZOGATI: 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Koliko god vas je.</a:t>
            </a:r>
            <a:endParaRPr lang="en-HR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 ZOGADE PRVI: 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Oni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najšegaviji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HR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KAKO ZOGATI: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Vrži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stine u ruku. Hiti ih na zemlju. Uzmi jenu stinu iz kupa. Tu jenu ćeš hitati u zrak. Dok je ta jena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stina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zraku, moraš s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iston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rukon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hitaš, zgrabiti jenu stinu na zemlji. Tako grabiš jenu po jenu i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mečeš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ih z bande. Kad ih sve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ćapaš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jopet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hitaš svih pet na zemlju. Sada jenu hitaš u zrak i grabiš po dvi.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Pokle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tega grabiš po tri i na kraju sve četiri odjedanput.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 ni volja tako,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kombinaj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kako ćeš.</a:t>
            </a:r>
            <a:endParaRPr lang="en-HR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ČA UČINITI KO ŽBALJAŠ:  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Greš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jopet</a:t>
            </a:r>
            <a:r>
              <a:rPr lang="hr-HR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ispočetka.</a:t>
            </a:r>
            <a:endParaRPr lang="en-HR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B6CCF-FC8D-50B1-5B9F-AAA8B09953EE}"/>
              </a:ext>
            </a:extLst>
          </p:cNvPr>
          <p:cNvSpPr txBox="1"/>
          <p:nvPr/>
        </p:nvSpPr>
        <p:spPr>
          <a:xfrm>
            <a:off x="430284" y="1097903"/>
            <a:ext cx="4150317" cy="1477328"/>
          </a:xfrm>
          <a:custGeom>
            <a:avLst/>
            <a:gdLst>
              <a:gd name="connsiteX0" fmla="*/ 0 w 4150317"/>
              <a:gd name="connsiteY0" fmla="*/ 0 h 1477328"/>
              <a:gd name="connsiteX1" fmla="*/ 4150317 w 4150317"/>
              <a:gd name="connsiteY1" fmla="*/ 0 h 1477328"/>
              <a:gd name="connsiteX2" fmla="*/ 4150317 w 4150317"/>
              <a:gd name="connsiteY2" fmla="*/ 1477328 h 1477328"/>
              <a:gd name="connsiteX3" fmla="*/ 0 w 4150317"/>
              <a:gd name="connsiteY3" fmla="*/ 1477328 h 1477328"/>
              <a:gd name="connsiteX4" fmla="*/ 0 w 4150317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0317" h="1477328" extrusionOk="0">
                <a:moveTo>
                  <a:pt x="0" y="0"/>
                </a:moveTo>
                <a:cubicBezTo>
                  <a:pt x="1397429" y="46381"/>
                  <a:pt x="3235940" y="3646"/>
                  <a:pt x="4150317" y="0"/>
                </a:cubicBezTo>
                <a:cubicBezTo>
                  <a:pt x="4092811" y="557890"/>
                  <a:pt x="4256985" y="809597"/>
                  <a:pt x="4150317" y="1477328"/>
                </a:cubicBezTo>
                <a:cubicBezTo>
                  <a:pt x="3354630" y="1375228"/>
                  <a:pt x="1420846" y="1500635"/>
                  <a:pt x="0" y="1477328"/>
                </a:cubicBezTo>
                <a:cubicBezTo>
                  <a:pt x="105618" y="881823"/>
                  <a:pt x="-44086" y="448178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214986316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HR" b="1" dirty="0">
                <a:solidFill>
                  <a:srgbClr val="7F2B0E"/>
                </a:solidFill>
                <a:latin typeface="Cambria" panose="02040503050406030204" pitchFamily="18" charset="0"/>
              </a:rPr>
              <a:t>Učenici su istraživali tradicijske igre naših predaka kojima su upražnjavali slobodno vrijeme dok nije bilo mobitela, televizora </a:t>
            </a:r>
            <a:r>
              <a:rPr lang="en-US" b="1" dirty="0" err="1">
                <a:solidFill>
                  <a:srgbClr val="7F2B0E"/>
                </a:solidFill>
                <a:latin typeface="Cambria" panose="02040503050406030204" pitchFamily="18" charset="0"/>
              </a:rPr>
              <a:t>i</a:t>
            </a:r>
            <a:r>
              <a:rPr lang="en-US" b="1" dirty="0">
                <a:solidFill>
                  <a:srgbClr val="7F2B0E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F2B0E"/>
                </a:solidFill>
                <a:latin typeface="Cambria" panose="02040503050406030204" pitchFamily="18" charset="0"/>
              </a:rPr>
              <a:t>drugih</a:t>
            </a:r>
            <a:r>
              <a:rPr lang="en-US" b="1" dirty="0">
                <a:solidFill>
                  <a:srgbClr val="7F2B0E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F2B0E"/>
                </a:solidFill>
                <a:latin typeface="Cambria" panose="02040503050406030204" pitchFamily="18" charset="0"/>
              </a:rPr>
              <a:t>elektronskih</a:t>
            </a:r>
            <a:r>
              <a:rPr lang="en-US" b="1" dirty="0">
                <a:solidFill>
                  <a:srgbClr val="7F2B0E"/>
                </a:solidFill>
                <a:latin typeface="Cambria" panose="02040503050406030204" pitchFamily="18" charset="0"/>
              </a:rPr>
              <a:t> ‘</a:t>
            </a:r>
            <a:r>
              <a:rPr lang="en-US" b="1" dirty="0" err="1">
                <a:solidFill>
                  <a:srgbClr val="7F2B0E"/>
                </a:solidFill>
                <a:latin typeface="Cambria" panose="02040503050406030204" pitchFamily="18" charset="0"/>
              </a:rPr>
              <a:t>zabavljača</a:t>
            </a:r>
            <a:r>
              <a:rPr lang="en-US" b="1" dirty="0">
                <a:solidFill>
                  <a:srgbClr val="7F2B0E"/>
                </a:solidFill>
                <a:latin typeface="Cambria" panose="02040503050406030204" pitchFamily="18" charset="0"/>
              </a:rPr>
              <a:t>’.  </a:t>
            </a:r>
            <a:endParaRPr lang="en-HR" b="1" dirty="0">
              <a:solidFill>
                <a:srgbClr val="7F2B0E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E9F1C-347F-FCA6-AB4E-7D4A424A7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75401" y="3807900"/>
            <a:ext cx="3030975" cy="2273178"/>
          </a:xfrm>
          <a:custGeom>
            <a:avLst/>
            <a:gdLst>
              <a:gd name="connsiteX0" fmla="*/ 0 w 3030975"/>
              <a:gd name="connsiteY0" fmla="*/ 0 h 2273178"/>
              <a:gd name="connsiteX1" fmla="*/ 474853 w 3030975"/>
              <a:gd name="connsiteY1" fmla="*/ 0 h 2273178"/>
              <a:gd name="connsiteX2" fmla="*/ 919396 w 3030975"/>
              <a:gd name="connsiteY2" fmla="*/ 0 h 2273178"/>
              <a:gd name="connsiteX3" fmla="*/ 1454868 w 3030975"/>
              <a:gd name="connsiteY3" fmla="*/ 0 h 2273178"/>
              <a:gd name="connsiteX4" fmla="*/ 1960030 w 3030975"/>
              <a:gd name="connsiteY4" fmla="*/ 0 h 2273178"/>
              <a:gd name="connsiteX5" fmla="*/ 2465193 w 3030975"/>
              <a:gd name="connsiteY5" fmla="*/ 0 h 2273178"/>
              <a:gd name="connsiteX6" fmla="*/ 3030975 w 3030975"/>
              <a:gd name="connsiteY6" fmla="*/ 0 h 2273178"/>
              <a:gd name="connsiteX7" fmla="*/ 3030975 w 3030975"/>
              <a:gd name="connsiteY7" fmla="*/ 591026 h 2273178"/>
              <a:gd name="connsiteX8" fmla="*/ 3030975 w 3030975"/>
              <a:gd name="connsiteY8" fmla="*/ 1113857 h 2273178"/>
              <a:gd name="connsiteX9" fmla="*/ 3030975 w 3030975"/>
              <a:gd name="connsiteY9" fmla="*/ 1704884 h 2273178"/>
              <a:gd name="connsiteX10" fmla="*/ 3030975 w 3030975"/>
              <a:gd name="connsiteY10" fmla="*/ 2273178 h 2273178"/>
              <a:gd name="connsiteX11" fmla="*/ 2495503 w 3030975"/>
              <a:gd name="connsiteY11" fmla="*/ 2273178 h 2273178"/>
              <a:gd name="connsiteX12" fmla="*/ 1960031 w 3030975"/>
              <a:gd name="connsiteY12" fmla="*/ 2273178 h 2273178"/>
              <a:gd name="connsiteX13" fmla="*/ 1394249 w 3030975"/>
              <a:gd name="connsiteY13" fmla="*/ 2273178 h 2273178"/>
              <a:gd name="connsiteX14" fmla="*/ 919396 w 3030975"/>
              <a:gd name="connsiteY14" fmla="*/ 2273178 h 2273178"/>
              <a:gd name="connsiteX15" fmla="*/ 0 w 3030975"/>
              <a:gd name="connsiteY15" fmla="*/ 2273178 h 2273178"/>
              <a:gd name="connsiteX16" fmla="*/ 0 w 3030975"/>
              <a:gd name="connsiteY16" fmla="*/ 1750347 h 2273178"/>
              <a:gd name="connsiteX17" fmla="*/ 0 w 3030975"/>
              <a:gd name="connsiteY17" fmla="*/ 1182053 h 2273178"/>
              <a:gd name="connsiteX18" fmla="*/ 0 w 3030975"/>
              <a:gd name="connsiteY18" fmla="*/ 591026 h 2273178"/>
              <a:gd name="connsiteX19" fmla="*/ 0 w 3030975"/>
              <a:gd name="connsiteY19" fmla="*/ 0 h 227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30975" h="2273178" fill="none" extrusionOk="0">
                <a:moveTo>
                  <a:pt x="0" y="0"/>
                </a:moveTo>
                <a:cubicBezTo>
                  <a:pt x="179683" y="-43187"/>
                  <a:pt x="266115" y="32413"/>
                  <a:pt x="474853" y="0"/>
                </a:cubicBezTo>
                <a:cubicBezTo>
                  <a:pt x="683591" y="-32413"/>
                  <a:pt x="726318" y="33618"/>
                  <a:pt x="919396" y="0"/>
                </a:cubicBezTo>
                <a:cubicBezTo>
                  <a:pt x="1112474" y="-33618"/>
                  <a:pt x="1322352" y="38034"/>
                  <a:pt x="1454868" y="0"/>
                </a:cubicBezTo>
                <a:cubicBezTo>
                  <a:pt x="1587384" y="-38034"/>
                  <a:pt x="1841939" y="42436"/>
                  <a:pt x="1960030" y="0"/>
                </a:cubicBezTo>
                <a:cubicBezTo>
                  <a:pt x="2078121" y="-42436"/>
                  <a:pt x="2253182" y="36629"/>
                  <a:pt x="2465193" y="0"/>
                </a:cubicBezTo>
                <a:cubicBezTo>
                  <a:pt x="2677204" y="-36629"/>
                  <a:pt x="2816764" y="38128"/>
                  <a:pt x="3030975" y="0"/>
                </a:cubicBezTo>
                <a:cubicBezTo>
                  <a:pt x="3036700" y="155517"/>
                  <a:pt x="2963876" y="346459"/>
                  <a:pt x="3030975" y="591026"/>
                </a:cubicBezTo>
                <a:cubicBezTo>
                  <a:pt x="3098074" y="835593"/>
                  <a:pt x="2983957" y="863092"/>
                  <a:pt x="3030975" y="1113857"/>
                </a:cubicBezTo>
                <a:cubicBezTo>
                  <a:pt x="3077993" y="1364622"/>
                  <a:pt x="2963952" y="1584627"/>
                  <a:pt x="3030975" y="1704884"/>
                </a:cubicBezTo>
                <a:cubicBezTo>
                  <a:pt x="3097998" y="1825141"/>
                  <a:pt x="2975871" y="2007224"/>
                  <a:pt x="3030975" y="2273178"/>
                </a:cubicBezTo>
                <a:cubicBezTo>
                  <a:pt x="2825236" y="2284167"/>
                  <a:pt x="2652950" y="2209637"/>
                  <a:pt x="2495503" y="2273178"/>
                </a:cubicBezTo>
                <a:cubicBezTo>
                  <a:pt x="2338056" y="2336719"/>
                  <a:pt x="2173547" y="2225454"/>
                  <a:pt x="1960031" y="2273178"/>
                </a:cubicBezTo>
                <a:cubicBezTo>
                  <a:pt x="1746515" y="2320902"/>
                  <a:pt x="1658262" y="2208181"/>
                  <a:pt x="1394249" y="2273178"/>
                </a:cubicBezTo>
                <a:cubicBezTo>
                  <a:pt x="1130236" y="2338175"/>
                  <a:pt x="1134840" y="2226082"/>
                  <a:pt x="919396" y="2273178"/>
                </a:cubicBezTo>
                <a:cubicBezTo>
                  <a:pt x="703952" y="2320274"/>
                  <a:pt x="337469" y="2178071"/>
                  <a:pt x="0" y="2273178"/>
                </a:cubicBezTo>
                <a:cubicBezTo>
                  <a:pt x="-46355" y="2034708"/>
                  <a:pt x="26764" y="1921870"/>
                  <a:pt x="0" y="1750347"/>
                </a:cubicBezTo>
                <a:cubicBezTo>
                  <a:pt x="-26764" y="1578824"/>
                  <a:pt x="56040" y="1299474"/>
                  <a:pt x="0" y="1182053"/>
                </a:cubicBezTo>
                <a:cubicBezTo>
                  <a:pt x="-56040" y="1064632"/>
                  <a:pt x="1136" y="873393"/>
                  <a:pt x="0" y="591026"/>
                </a:cubicBezTo>
                <a:cubicBezTo>
                  <a:pt x="-1136" y="308659"/>
                  <a:pt x="34891" y="293595"/>
                  <a:pt x="0" y="0"/>
                </a:cubicBezTo>
                <a:close/>
              </a:path>
              <a:path w="3030975" h="2273178" stroke="0" extrusionOk="0">
                <a:moveTo>
                  <a:pt x="0" y="0"/>
                </a:moveTo>
                <a:cubicBezTo>
                  <a:pt x="206085" y="-50984"/>
                  <a:pt x="273055" y="42077"/>
                  <a:pt x="474853" y="0"/>
                </a:cubicBezTo>
                <a:cubicBezTo>
                  <a:pt x="676651" y="-42077"/>
                  <a:pt x="699941" y="38291"/>
                  <a:pt x="889086" y="0"/>
                </a:cubicBezTo>
                <a:cubicBezTo>
                  <a:pt x="1078231" y="-38291"/>
                  <a:pt x="1211736" y="64739"/>
                  <a:pt x="1454868" y="0"/>
                </a:cubicBezTo>
                <a:cubicBezTo>
                  <a:pt x="1698000" y="-64739"/>
                  <a:pt x="1694657" y="34112"/>
                  <a:pt x="1929721" y="0"/>
                </a:cubicBezTo>
                <a:cubicBezTo>
                  <a:pt x="2164785" y="-34112"/>
                  <a:pt x="2273302" y="29993"/>
                  <a:pt x="2404573" y="0"/>
                </a:cubicBezTo>
                <a:cubicBezTo>
                  <a:pt x="2535844" y="-29993"/>
                  <a:pt x="2755113" y="52916"/>
                  <a:pt x="3030975" y="0"/>
                </a:cubicBezTo>
                <a:cubicBezTo>
                  <a:pt x="3053239" y="139688"/>
                  <a:pt x="2984997" y="279245"/>
                  <a:pt x="3030975" y="522831"/>
                </a:cubicBezTo>
                <a:cubicBezTo>
                  <a:pt x="3076953" y="766417"/>
                  <a:pt x="2972381" y="896539"/>
                  <a:pt x="3030975" y="1091125"/>
                </a:cubicBezTo>
                <a:cubicBezTo>
                  <a:pt x="3089569" y="1285711"/>
                  <a:pt x="3002708" y="1436135"/>
                  <a:pt x="3030975" y="1613956"/>
                </a:cubicBezTo>
                <a:cubicBezTo>
                  <a:pt x="3059242" y="1791777"/>
                  <a:pt x="3018453" y="1990908"/>
                  <a:pt x="3030975" y="2273178"/>
                </a:cubicBezTo>
                <a:cubicBezTo>
                  <a:pt x="2818045" y="2310263"/>
                  <a:pt x="2710402" y="2221442"/>
                  <a:pt x="2525813" y="2273178"/>
                </a:cubicBezTo>
                <a:cubicBezTo>
                  <a:pt x="2341224" y="2324914"/>
                  <a:pt x="2193001" y="2219910"/>
                  <a:pt x="2050960" y="2273178"/>
                </a:cubicBezTo>
                <a:cubicBezTo>
                  <a:pt x="1908919" y="2326446"/>
                  <a:pt x="1763255" y="2248267"/>
                  <a:pt x="1485178" y="2273178"/>
                </a:cubicBezTo>
                <a:cubicBezTo>
                  <a:pt x="1207101" y="2298089"/>
                  <a:pt x="1058273" y="2234557"/>
                  <a:pt x="919396" y="2273178"/>
                </a:cubicBezTo>
                <a:cubicBezTo>
                  <a:pt x="780519" y="2311799"/>
                  <a:pt x="654349" y="2271581"/>
                  <a:pt x="474853" y="2273178"/>
                </a:cubicBezTo>
                <a:cubicBezTo>
                  <a:pt x="295357" y="2274775"/>
                  <a:pt x="113865" y="2247593"/>
                  <a:pt x="0" y="2273178"/>
                </a:cubicBezTo>
                <a:cubicBezTo>
                  <a:pt x="-54208" y="2068693"/>
                  <a:pt x="71969" y="1927193"/>
                  <a:pt x="0" y="1659420"/>
                </a:cubicBezTo>
                <a:cubicBezTo>
                  <a:pt x="-71969" y="1391647"/>
                  <a:pt x="48401" y="1354421"/>
                  <a:pt x="0" y="1159321"/>
                </a:cubicBezTo>
                <a:cubicBezTo>
                  <a:pt x="-48401" y="964221"/>
                  <a:pt x="33675" y="761785"/>
                  <a:pt x="0" y="636490"/>
                </a:cubicBezTo>
                <a:cubicBezTo>
                  <a:pt x="-33675" y="511195"/>
                  <a:pt x="52980" y="23512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46C1A-F0C8-CF04-7C64-FB3D21CF0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-129418" y="3570597"/>
            <a:ext cx="3030977" cy="2238743"/>
          </a:xfrm>
          <a:custGeom>
            <a:avLst/>
            <a:gdLst>
              <a:gd name="connsiteX0" fmla="*/ 0 w 3030977"/>
              <a:gd name="connsiteY0" fmla="*/ 0 h 2238743"/>
              <a:gd name="connsiteX1" fmla="*/ 474853 w 3030977"/>
              <a:gd name="connsiteY1" fmla="*/ 0 h 2238743"/>
              <a:gd name="connsiteX2" fmla="*/ 919396 w 3030977"/>
              <a:gd name="connsiteY2" fmla="*/ 0 h 2238743"/>
              <a:gd name="connsiteX3" fmla="*/ 1454869 w 3030977"/>
              <a:gd name="connsiteY3" fmla="*/ 0 h 2238743"/>
              <a:gd name="connsiteX4" fmla="*/ 1960032 w 3030977"/>
              <a:gd name="connsiteY4" fmla="*/ 0 h 2238743"/>
              <a:gd name="connsiteX5" fmla="*/ 2465195 w 3030977"/>
              <a:gd name="connsiteY5" fmla="*/ 0 h 2238743"/>
              <a:gd name="connsiteX6" fmla="*/ 3030977 w 3030977"/>
              <a:gd name="connsiteY6" fmla="*/ 0 h 2238743"/>
              <a:gd name="connsiteX7" fmla="*/ 3030977 w 3030977"/>
              <a:gd name="connsiteY7" fmla="*/ 582073 h 2238743"/>
              <a:gd name="connsiteX8" fmla="*/ 3030977 w 3030977"/>
              <a:gd name="connsiteY8" fmla="*/ 1096984 h 2238743"/>
              <a:gd name="connsiteX9" fmla="*/ 3030977 w 3030977"/>
              <a:gd name="connsiteY9" fmla="*/ 1679057 h 2238743"/>
              <a:gd name="connsiteX10" fmla="*/ 3030977 w 3030977"/>
              <a:gd name="connsiteY10" fmla="*/ 2238743 h 2238743"/>
              <a:gd name="connsiteX11" fmla="*/ 2495504 w 3030977"/>
              <a:gd name="connsiteY11" fmla="*/ 2238743 h 2238743"/>
              <a:gd name="connsiteX12" fmla="*/ 1960032 w 3030977"/>
              <a:gd name="connsiteY12" fmla="*/ 2238743 h 2238743"/>
              <a:gd name="connsiteX13" fmla="*/ 1394249 w 3030977"/>
              <a:gd name="connsiteY13" fmla="*/ 2238743 h 2238743"/>
              <a:gd name="connsiteX14" fmla="*/ 919396 w 3030977"/>
              <a:gd name="connsiteY14" fmla="*/ 2238743 h 2238743"/>
              <a:gd name="connsiteX15" fmla="*/ 0 w 3030977"/>
              <a:gd name="connsiteY15" fmla="*/ 2238743 h 2238743"/>
              <a:gd name="connsiteX16" fmla="*/ 0 w 3030977"/>
              <a:gd name="connsiteY16" fmla="*/ 1723832 h 2238743"/>
              <a:gd name="connsiteX17" fmla="*/ 0 w 3030977"/>
              <a:gd name="connsiteY17" fmla="*/ 1164146 h 2238743"/>
              <a:gd name="connsiteX18" fmla="*/ 0 w 3030977"/>
              <a:gd name="connsiteY18" fmla="*/ 582073 h 2238743"/>
              <a:gd name="connsiteX19" fmla="*/ 0 w 3030977"/>
              <a:gd name="connsiteY19" fmla="*/ 0 h 223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30977" h="2238743" fill="none" extrusionOk="0">
                <a:moveTo>
                  <a:pt x="0" y="0"/>
                </a:moveTo>
                <a:cubicBezTo>
                  <a:pt x="179683" y="-43187"/>
                  <a:pt x="266115" y="32413"/>
                  <a:pt x="474853" y="0"/>
                </a:cubicBezTo>
                <a:cubicBezTo>
                  <a:pt x="683591" y="-32413"/>
                  <a:pt x="726318" y="33618"/>
                  <a:pt x="919396" y="0"/>
                </a:cubicBezTo>
                <a:cubicBezTo>
                  <a:pt x="1112474" y="-33618"/>
                  <a:pt x="1320362" y="32959"/>
                  <a:pt x="1454869" y="0"/>
                </a:cubicBezTo>
                <a:cubicBezTo>
                  <a:pt x="1589376" y="-32959"/>
                  <a:pt x="1834999" y="38084"/>
                  <a:pt x="1960032" y="0"/>
                </a:cubicBezTo>
                <a:cubicBezTo>
                  <a:pt x="2085065" y="-38084"/>
                  <a:pt x="2253184" y="36629"/>
                  <a:pt x="2465195" y="0"/>
                </a:cubicBezTo>
                <a:cubicBezTo>
                  <a:pt x="2677206" y="-36629"/>
                  <a:pt x="2816766" y="38128"/>
                  <a:pt x="3030977" y="0"/>
                </a:cubicBezTo>
                <a:cubicBezTo>
                  <a:pt x="3090407" y="128057"/>
                  <a:pt x="2969903" y="291943"/>
                  <a:pt x="3030977" y="582073"/>
                </a:cubicBezTo>
                <a:cubicBezTo>
                  <a:pt x="3092051" y="872203"/>
                  <a:pt x="3008441" y="859505"/>
                  <a:pt x="3030977" y="1096984"/>
                </a:cubicBezTo>
                <a:cubicBezTo>
                  <a:pt x="3053513" y="1334463"/>
                  <a:pt x="3022767" y="1554642"/>
                  <a:pt x="3030977" y="1679057"/>
                </a:cubicBezTo>
                <a:cubicBezTo>
                  <a:pt x="3039187" y="1803472"/>
                  <a:pt x="2971585" y="1991775"/>
                  <a:pt x="3030977" y="2238743"/>
                </a:cubicBezTo>
                <a:cubicBezTo>
                  <a:pt x="2826601" y="2254662"/>
                  <a:pt x="2660869" y="2181608"/>
                  <a:pt x="2495504" y="2238743"/>
                </a:cubicBezTo>
                <a:cubicBezTo>
                  <a:pt x="2330139" y="2295878"/>
                  <a:pt x="2173548" y="2191019"/>
                  <a:pt x="1960032" y="2238743"/>
                </a:cubicBezTo>
                <a:cubicBezTo>
                  <a:pt x="1746516" y="2286467"/>
                  <a:pt x="1662048" y="2180798"/>
                  <a:pt x="1394249" y="2238743"/>
                </a:cubicBezTo>
                <a:cubicBezTo>
                  <a:pt x="1126450" y="2296688"/>
                  <a:pt x="1134840" y="2191647"/>
                  <a:pt x="919396" y="2238743"/>
                </a:cubicBezTo>
                <a:cubicBezTo>
                  <a:pt x="703952" y="2285839"/>
                  <a:pt x="337469" y="2143636"/>
                  <a:pt x="0" y="2238743"/>
                </a:cubicBezTo>
                <a:cubicBezTo>
                  <a:pt x="-10607" y="2044691"/>
                  <a:pt x="46123" y="1882524"/>
                  <a:pt x="0" y="1723832"/>
                </a:cubicBezTo>
                <a:cubicBezTo>
                  <a:pt x="-46123" y="1565140"/>
                  <a:pt x="57300" y="1403046"/>
                  <a:pt x="0" y="1164146"/>
                </a:cubicBezTo>
                <a:cubicBezTo>
                  <a:pt x="-57300" y="925246"/>
                  <a:pt x="48566" y="741612"/>
                  <a:pt x="0" y="582073"/>
                </a:cubicBezTo>
                <a:cubicBezTo>
                  <a:pt x="-48566" y="422534"/>
                  <a:pt x="49662" y="197068"/>
                  <a:pt x="0" y="0"/>
                </a:cubicBezTo>
                <a:close/>
              </a:path>
              <a:path w="3030977" h="2238743" stroke="0" extrusionOk="0">
                <a:moveTo>
                  <a:pt x="0" y="0"/>
                </a:moveTo>
                <a:cubicBezTo>
                  <a:pt x="206085" y="-50984"/>
                  <a:pt x="273055" y="42077"/>
                  <a:pt x="474853" y="0"/>
                </a:cubicBezTo>
                <a:cubicBezTo>
                  <a:pt x="676651" y="-42077"/>
                  <a:pt x="692215" y="31276"/>
                  <a:pt x="889087" y="0"/>
                </a:cubicBezTo>
                <a:cubicBezTo>
                  <a:pt x="1085959" y="-31276"/>
                  <a:pt x="1211737" y="64739"/>
                  <a:pt x="1454869" y="0"/>
                </a:cubicBezTo>
                <a:cubicBezTo>
                  <a:pt x="1698001" y="-64739"/>
                  <a:pt x="1694658" y="34112"/>
                  <a:pt x="1929722" y="0"/>
                </a:cubicBezTo>
                <a:cubicBezTo>
                  <a:pt x="2164786" y="-34112"/>
                  <a:pt x="2271152" y="24412"/>
                  <a:pt x="2404575" y="0"/>
                </a:cubicBezTo>
                <a:cubicBezTo>
                  <a:pt x="2537998" y="-24412"/>
                  <a:pt x="2755115" y="52916"/>
                  <a:pt x="3030977" y="0"/>
                </a:cubicBezTo>
                <a:cubicBezTo>
                  <a:pt x="3076139" y="113745"/>
                  <a:pt x="2993306" y="377044"/>
                  <a:pt x="3030977" y="514911"/>
                </a:cubicBezTo>
                <a:cubicBezTo>
                  <a:pt x="3068648" y="652778"/>
                  <a:pt x="2993794" y="923593"/>
                  <a:pt x="3030977" y="1074597"/>
                </a:cubicBezTo>
                <a:cubicBezTo>
                  <a:pt x="3068160" y="1225601"/>
                  <a:pt x="2970021" y="1338149"/>
                  <a:pt x="3030977" y="1589508"/>
                </a:cubicBezTo>
                <a:cubicBezTo>
                  <a:pt x="3091933" y="1840867"/>
                  <a:pt x="2984895" y="2031473"/>
                  <a:pt x="3030977" y="2238743"/>
                </a:cubicBezTo>
                <a:cubicBezTo>
                  <a:pt x="2823904" y="2278404"/>
                  <a:pt x="2711520" y="2190209"/>
                  <a:pt x="2525814" y="2238743"/>
                </a:cubicBezTo>
                <a:cubicBezTo>
                  <a:pt x="2340108" y="2287277"/>
                  <a:pt x="2193002" y="2185475"/>
                  <a:pt x="2050961" y="2238743"/>
                </a:cubicBezTo>
                <a:cubicBezTo>
                  <a:pt x="1908920" y="2292011"/>
                  <a:pt x="1763256" y="2213832"/>
                  <a:pt x="1485179" y="2238743"/>
                </a:cubicBezTo>
                <a:cubicBezTo>
                  <a:pt x="1207102" y="2263654"/>
                  <a:pt x="1065476" y="2201146"/>
                  <a:pt x="919396" y="2238743"/>
                </a:cubicBezTo>
                <a:cubicBezTo>
                  <a:pt x="773316" y="2276340"/>
                  <a:pt x="654349" y="2237146"/>
                  <a:pt x="474853" y="2238743"/>
                </a:cubicBezTo>
                <a:cubicBezTo>
                  <a:pt x="295357" y="2240340"/>
                  <a:pt x="113865" y="2213158"/>
                  <a:pt x="0" y="2238743"/>
                </a:cubicBezTo>
                <a:cubicBezTo>
                  <a:pt x="-66237" y="1968285"/>
                  <a:pt x="53863" y="1877353"/>
                  <a:pt x="0" y="1634282"/>
                </a:cubicBezTo>
                <a:cubicBezTo>
                  <a:pt x="-53863" y="1391211"/>
                  <a:pt x="45483" y="1311035"/>
                  <a:pt x="0" y="1141759"/>
                </a:cubicBezTo>
                <a:cubicBezTo>
                  <a:pt x="-45483" y="972483"/>
                  <a:pt x="38494" y="865465"/>
                  <a:pt x="0" y="626848"/>
                </a:cubicBezTo>
                <a:cubicBezTo>
                  <a:pt x="-38494" y="388231"/>
                  <a:pt x="12144" y="254467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4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378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6E97E-9563-DD97-789F-3B6316D98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579" y="2508197"/>
            <a:ext cx="4476523" cy="3301498"/>
          </a:xfrm>
          <a:custGeom>
            <a:avLst/>
            <a:gdLst>
              <a:gd name="connsiteX0" fmla="*/ 0 w 4476523"/>
              <a:gd name="connsiteY0" fmla="*/ 0 h 3301498"/>
              <a:gd name="connsiteX1" fmla="*/ 4476523 w 4476523"/>
              <a:gd name="connsiteY1" fmla="*/ 0 h 3301498"/>
              <a:gd name="connsiteX2" fmla="*/ 4476523 w 4476523"/>
              <a:gd name="connsiteY2" fmla="*/ 3301498 h 3301498"/>
              <a:gd name="connsiteX3" fmla="*/ 0 w 4476523"/>
              <a:gd name="connsiteY3" fmla="*/ 3301498 h 3301498"/>
              <a:gd name="connsiteX4" fmla="*/ 0 w 4476523"/>
              <a:gd name="connsiteY4" fmla="*/ 0 h 330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523" h="3301498" fill="none" extrusionOk="0">
                <a:moveTo>
                  <a:pt x="0" y="0"/>
                </a:moveTo>
                <a:cubicBezTo>
                  <a:pt x="561549" y="-49533"/>
                  <a:pt x="2240090" y="-14809"/>
                  <a:pt x="4476523" y="0"/>
                </a:cubicBezTo>
                <a:cubicBezTo>
                  <a:pt x="4564162" y="829060"/>
                  <a:pt x="4403844" y="2633396"/>
                  <a:pt x="4476523" y="3301498"/>
                </a:cubicBezTo>
                <a:cubicBezTo>
                  <a:pt x="2398638" y="3253267"/>
                  <a:pt x="710919" y="3385953"/>
                  <a:pt x="0" y="3301498"/>
                </a:cubicBezTo>
                <a:cubicBezTo>
                  <a:pt x="-38581" y="2387060"/>
                  <a:pt x="63341" y="1481629"/>
                  <a:pt x="0" y="0"/>
                </a:cubicBezTo>
                <a:close/>
              </a:path>
              <a:path w="4476523" h="3301498" stroke="0" extrusionOk="0">
                <a:moveTo>
                  <a:pt x="0" y="0"/>
                </a:moveTo>
                <a:cubicBezTo>
                  <a:pt x="1409107" y="118645"/>
                  <a:pt x="3854034" y="116012"/>
                  <a:pt x="4476523" y="0"/>
                </a:cubicBezTo>
                <a:cubicBezTo>
                  <a:pt x="4343641" y="911853"/>
                  <a:pt x="4561474" y="2700007"/>
                  <a:pt x="4476523" y="3301498"/>
                </a:cubicBezTo>
                <a:cubicBezTo>
                  <a:pt x="3897378" y="3436098"/>
                  <a:pt x="484169" y="3144302"/>
                  <a:pt x="0" y="3301498"/>
                </a:cubicBezTo>
                <a:cubicBezTo>
                  <a:pt x="-20187" y="2780765"/>
                  <a:pt x="-152480" y="119702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BEBEE9-A9A5-3F57-3936-BBEC38E3F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23" y="2508197"/>
            <a:ext cx="4957015" cy="3301498"/>
          </a:xfrm>
          <a:custGeom>
            <a:avLst/>
            <a:gdLst>
              <a:gd name="connsiteX0" fmla="*/ 0 w 4957015"/>
              <a:gd name="connsiteY0" fmla="*/ 0 h 3301498"/>
              <a:gd name="connsiteX1" fmla="*/ 4957015 w 4957015"/>
              <a:gd name="connsiteY1" fmla="*/ 0 h 3301498"/>
              <a:gd name="connsiteX2" fmla="*/ 4957015 w 4957015"/>
              <a:gd name="connsiteY2" fmla="*/ 3301498 h 3301498"/>
              <a:gd name="connsiteX3" fmla="*/ 0 w 4957015"/>
              <a:gd name="connsiteY3" fmla="*/ 3301498 h 3301498"/>
              <a:gd name="connsiteX4" fmla="*/ 0 w 4957015"/>
              <a:gd name="connsiteY4" fmla="*/ 0 h 330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7015" h="3301498" fill="none" extrusionOk="0">
                <a:moveTo>
                  <a:pt x="0" y="0"/>
                </a:moveTo>
                <a:cubicBezTo>
                  <a:pt x="1682543" y="-49533"/>
                  <a:pt x="4013713" y="-14809"/>
                  <a:pt x="4957015" y="0"/>
                </a:cubicBezTo>
                <a:cubicBezTo>
                  <a:pt x="5044654" y="829060"/>
                  <a:pt x="4884336" y="2633396"/>
                  <a:pt x="4957015" y="3301498"/>
                </a:cubicBezTo>
                <a:cubicBezTo>
                  <a:pt x="3516948" y="3253267"/>
                  <a:pt x="2278583" y="3385953"/>
                  <a:pt x="0" y="3301498"/>
                </a:cubicBezTo>
                <a:cubicBezTo>
                  <a:pt x="-38581" y="2387060"/>
                  <a:pt x="63341" y="1481629"/>
                  <a:pt x="0" y="0"/>
                </a:cubicBezTo>
                <a:close/>
              </a:path>
              <a:path w="4957015" h="3301498" stroke="0" extrusionOk="0">
                <a:moveTo>
                  <a:pt x="0" y="0"/>
                </a:moveTo>
                <a:cubicBezTo>
                  <a:pt x="1501396" y="118645"/>
                  <a:pt x="4156480" y="116012"/>
                  <a:pt x="4957015" y="0"/>
                </a:cubicBezTo>
                <a:cubicBezTo>
                  <a:pt x="4824133" y="911853"/>
                  <a:pt x="5041966" y="2700007"/>
                  <a:pt x="4957015" y="3301498"/>
                </a:cubicBezTo>
                <a:cubicBezTo>
                  <a:pt x="3483634" y="3436098"/>
                  <a:pt x="2083671" y="3144302"/>
                  <a:pt x="0" y="3301498"/>
                </a:cubicBezTo>
                <a:cubicBezTo>
                  <a:pt x="-20187" y="2780765"/>
                  <a:pt x="-152480" y="119702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0DE65F-8523-1F46-F665-92C21ADD150F}"/>
              </a:ext>
            </a:extLst>
          </p:cNvPr>
          <p:cNvSpPr txBox="1"/>
          <p:nvPr/>
        </p:nvSpPr>
        <p:spPr>
          <a:xfrm>
            <a:off x="361246" y="827787"/>
            <a:ext cx="6344354" cy="1200329"/>
          </a:xfrm>
          <a:custGeom>
            <a:avLst/>
            <a:gdLst>
              <a:gd name="connsiteX0" fmla="*/ 0 w 6344354"/>
              <a:gd name="connsiteY0" fmla="*/ 0 h 1200329"/>
              <a:gd name="connsiteX1" fmla="*/ 513316 w 6344354"/>
              <a:gd name="connsiteY1" fmla="*/ 0 h 1200329"/>
              <a:gd name="connsiteX2" fmla="*/ 899745 w 6344354"/>
              <a:gd name="connsiteY2" fmla="*/ 0 h 1200329"/>
              <a:gd name="connsiteX3" fmla="*/ 1603391 w 6344354"/>
              <a:gd name="connsiteY3" fmla="*/ 0 h 1200329"/>
              <a:gd name="connsiteX4" fmla="*/ 2116707 w 6344354"/>
              <a:gd name="connsiteY4" fmla="*/ 0 h 1200329"/>
              <a:gd name="connsiteX5" fmla="*/ 2630023 w 6344354"/>
              <a:gd name="connsiteY5" fmla="*/ 0 h 1200329"/>
              <a:gd name="connsiteX6" fmla="*/ 3333670 w 6344354"/>
              <a:gd name="connsiteY6" fmla="*/ 0 h 1200329"/>
              <a:gd name="connsiteX7" fmla="*/ 3783542 w 6344354"/>
              <a:gd name="connsiteY7" fmla="*/ 0 h 1200329"/>
              <a:gd name="connsiteX8" fmla="*/ 4487189 w 6344354"/>
              <a:gd name="connsiteY8" fmla="*/ 0 h 1200329"/>
              <a:gd name="connsiteX9" fmla="*/ 5190835 w 6344354"/>
              <a:gd name="connsiteY9" fmla="*/ 0 h 1200329"/>
              <a:gd name="connsiteX10" fmla="*/ 5767595 w 6344354"/>
              <a:gd name="connsiteY10" fmla="*/ 0 h 1200329"/>
              <a:gd name="connsiteX11" fmla="*/ 6344354 w 6344354"/>
              <a:gd name="connsiteY11" fmla="*/ 0 h 1200329"/>
              <a:gd name="connsiteX12" fmla="*/ 6344354 w 6344354"/>
              <a:gd name="connsiteY12" fmla="*/ 388106 h 1200329"/>
              <a:gd name="connsiteX13" fmla="*/ 6344354 w 6344354"/>
              <a:gd name="connsiteY13" fmla="*/ 752206 h 1200329"/>
              <a:gd name="connsiteX14" fmla="*/ 6344354 w 6344354"/>
              <a:gd name="connsiteY14" fmla="*/ 1200329 h 1200329"/>
              <a:gd name="connsiteX15" fmla="*/ 5767595 w 6344354"/>
              <a:gd name="connsiteY15" fmla="*/ 1200329 h 1200329"/>
              <a:gd name="connsiteX16" fmla="*/ 5190835 w 6344354"/>
              <a:gd name="connsiteY16" fmla="*/ 1200329 h 1200329"/>
              <a:gd name="connsiteX17" fmla="*/ 4487189 w 6344354"/>
              <a:gd name="connsiteY17" fmla="*/ 1200329 h 1200329"/>
              <a:gd name="connsiteX18" fmla="*/ 3910429 w 6344354"/>
              <a:gd name="connsiteY18" fmla="*/ 1200329 h 1200329"/>
              <a:gd name="connsiteX19" fmla="*/ 3524000 w 6344354"/>
              <a:gd name="connsiteY19" fmla="*/ 1200329 h 1200329"/>
              <a:gd name="connsiteX20" fmla="*/ 3074128 w 6344354"/>
              <a:gd name="connsiteY20" fmla="*/ 1200329 h 1200329"/>
              <a:gd name="connsiteX21" fmla="*/ 2370481 w 6344354"/>
              <a:gd name="connsiteY21" fmla="*/ 1200329 h 1200329"/>
              <a:gd name="connsiteX22" fmla="*/ 1793722 w 6344354"/>
              <a:gd name="connsiteY22" fmla="*/ 1200329 h 1200329"/>
              <a:gd name="connsiteX23" fmla="*/ 1343850 w 6344354"/>
              <a:gd name="connsiteY23" fmla="*/ 1200329 h 1200329"/>
              <a:gd name="connsiteX24" fmla="*/ 767090 w 6344354"/>
              <a:gd name="connsiteY24" fmla="*/ 1200329 h 1200329"/>
              <a:gd name="connsiteX25" fmla="*/ 0 w 6344354"/>
              <a:gd name="connsiteY25" fmla="*/ 1200329 h 1200329"/>
              <a:gd name="connsiteX26" fmla="*/ 0 w 6344354"/>
              <a:gd name="connsiteY26" fmla="*/ 836229 h 1200329"/>
              <a:gd name="connsiteX27" fmla="*/ 0 w 6344354"/>
              <a:gd name="connsiteY27" fmla="*/ 424116 h 1200329"/>
              <a:gd name="connsiteX28" fmla="*/ 0 w 6344354"/>
              <a:gd name="connsiteY2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344354" h="1200329" extrusionOk="0">
                <a:moveTo>
                  <a:pt x="0" y="0"/>
                </a:moveTo>
                <a:cubicBezTo>
                  <a:pt x="177337" y="-35274"/>
                  <a:pt x="260808" y="53159"/>
                  <a:pt x="513316" y="0"/>
                </a:cubicBezTo>
                <a:cubicBezTo>
                  <a:pt x="765824" y="-53159"/>
                  <a:pt x="751057" y="10769"/>
                  <a:pt x="899745" y="0"/>
                </a:cubicBezTo>
                <a:cubicBezTo>
                  <a:pt x="1048433" y="-10769"/>
                  <a:pt x="1318573" y="65492"/>
                  <a:pt x="1603391" y="0"/>
                </a:cubicBezTo>
                <a:cubicBezTo>
                  <a:pt x="1888209" y="-65492"/>
                  <a:pt x="1994202" y="33373"/>
                  <a:pt x="2116707" y="0"/>
                </a:cubicBezTo>
                <a:cubicBezTo>
                  <a:pt x="2239212" y="-33373"/>
                  <a:pt x="2450739" y="28083"/>
                  <a:pt x="2630023" y="0"/>
                </a:cubicBezTo>
                <a:cubicBezTo>
                  <a:pt x="2809307" y="-28083"/>
                  <a:pt x="3006386" y="17775"/>
                  <a:pt x="3333670" y="0"/>
                </a:cubicBezTo>
                <a:cubicBezTo>
                  <a:pt x="3660954" y="-17775"/>
                  <a:pt x="3616352" y="25269"/>
                  <a:pt x="3783542" y="0"/>
                </a:cubicBezTo>
                <a:cubicBezTo>
                  <a:pt x="3950732" y="-25269"/>
                  <a:pt x="4137027" y="41232"/>
                  <a:pt x="4487189" y="0"/>
                </a:cubicBezTo>
                <a:cubicBezTo>
                  <a:pt x="4837351" y="-41232"/>
                  <a:pt x="4841763" y="52393"/>
                  <a:pt x="5190835" y="0"/>
                </a:cubicBezTo>
                <a:cubicBezTo>
                  <a:pt x="5539907" y="-52393"/>
                  <a:pt x="5649421" y="35024"/>
                  <a:pt x="5767595" y="0"/>
                </a:cubicBezTo>
                <a:cubicBezTo>
                  <a:pt x="5885769" y="-35024"/>
                  <a:pt x="6158783" y="35765"/>
                  <a:pt x="6344354" y="0"/>
                </a:cubicBezTo>
                <a:cubicBezTo>
                  <a:pt x="6379603" y="175314"/>
                  <a:pt x="6313060" y="209229"/>
                  <a:pt x="6344354" y="388106"/>
                </a:cubicBezTo>
                <a:cubicBezTo>
                  <a:pt x="6375648" y="566983"/>
                  <a:pt x="6309069" y="628797"/>
                  <a:pt x="6344354" y="752206"/>
                </a:cubicBezTo>
                <a:cubicBezTo>
                  <a:pt x="6379639" y="875615"/>
                  <a:pt x="6303260" y="1013344"/>
                  <a:pt x="6344354" y="1200329"/>
                </a:cubicBezTo>
                <a:cubicBezTo>
                  <a:pt x="6091026" y="1212613"/>
                  <a:pt x="6040778" y="1139956"/>
                  <a:pt x="5767595" y="1200329"/>
                </a:cubicBezTo>
                <a:cubicBezTo>
                  <a:pt x="5494412" y="1260702"/>
                  <a:pt x="5376003" y="1144228"/>
                  <a:pt x="5190835" y="1200329"/>
                </a:cubicBezTo>
                <a:cubicBezTo>
                  <a:pt x="5005667" y="1256430"/>
                  <a:pt x="4769921" y="1147232"/>
                  <a:pt x="4487189" y="1200329"/>
                </a:cubicBezTo>
                <a:cubicBezTo>
                  <a:pt x="4204457" y="1253426"/>
                  <a:pt x="4083783" y="1153017"/>
                  <a:pt x="3910429" y="1200329"/>
                </a:cubicBezTo>
                <a:cubicBezTo>
                  <a:pt x="3737075" y="1247641"/>
                  <a:pt x="3693471" y="1186149"/>
                  <a:pt x="3524000" y="1200329"/>
                </a:cubicBezTo>
                <a:cubicBezTo>
                  <a:pt x="3354529" y="1214509"/>
                  <a:pt x="3273044" y="1165371"/>
                  <a:pt x="3074128" y="1200329"/>
                </a:cubicBezTo>
                <a:cubicBezTo>
                  <a:pt x="2875212" y="1235287"/>
                  <a:pt x="2702284" y="1118578"/>
                  <a:pt x="2370481" y="1200329"/>
                </a:cubicBezTo>
                <a:cubicBezTo>
                  <a:pt x="2038678" y="1282080"/>
                  <a:pt x="1995290" y="1196431"/>
                  <a:pt x="1793722" y="1200329"/>
                </a:cubicBezTo>
                <a:cubicBezTo>
                  <a:pt x="1592154" y="1204227"/>
                  <a:pt x="1444109" y="1182082"/>
                  <a:pt x="1343850" y="1200329"/>
                </a:cubicBezTo>
                <a:cubicBezTo>
                  <a:pt x="1243591" y="1218576"/>
                  <a:pt x="1024695" y="1170140"/>
                  <a:pt x="767090" y="1200329"/>
                </a:cubicBezTo>
                <a:cubicBezTo>
                  <a:pt x="509485" y="1230518"/>
                  <a:pt x="154694" y="1192025"/>
                  <a:pt x="0" y="1200329"/>
                </a:cubicBezTo>
                <a:cubicBezTo>
                  <a:pt x="-29370" y="1037040"/>
                  <a:pt x="731" y="1003246"/>
                  <a:pt x="0" y="836229"/>
                </a:cubicBezTo>
                <a:cubicBezTo>
                  <a:pt x="-731" y="669212"/>
                  <a:pt x="27297" y="546099"/>
                  <a:pt x="0" y="424116"/>
                </a:cubicBezTo>
                <a:cubicBezTo>
                  <a:pt x="-27297" y="302133"/>
                  <a:pt x="38808" y="18193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Anketirali su svoje djedove i bake i saznali ponešto o navikama svojih starih. Saznali su da igra ima drugi naziv u raznim mjesnim govorima, a općenito je poznata pod nazivom PILJANJE. </a:t>
            </a:r>
            <a:endParaRPr lang="hr-HR" b="1" dirty="0">
              <a:solidFill>
                <a:srgbClr val="7F2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23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5">
            <a:extLst>
              <a:ext uri="{FF2B5EF4-FFF2-40B4-BE49-F238E27FC236}">
                <a16:creationId xmlns:a16="http://schemas.microsoft.com/office/drawing/2014/main" id="{80616BA0-7F64-9EDF-E7EB-456B7079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467" y="-80275"/>
            <a:ext cx="7409711" cy="928989"/>
          </a:xfrm>
          <a:prstGeom prst="flowChartProcess">
            <a:avLst/>
          </a:prstGeom>
          <a:solidFill>
            <a:srgbClr val="AB7942"/>
          </a:solidFill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  PULSKI LEGENDARIJ</a:t>
            </a:r>
            <a:endParaRPr lang="en-H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C8F740-B8ED-12AF-9F93-83A48C18A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400" y="1447800"/>
            <a:ext cx="3543300" cy="4724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hr-HR" sz="1800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hr-HR" sz="1800" dirty="0">
                <a:latin typeface="Cambria" panose="02040503050406030204" pitchFamily="18" charset="0"/>
              </a:rPr>
              <a:t>BLA BLA BLA</a:t>
            </a:r>
            <a:endParaRPr lang="en-HR" sz="1800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940770-F457-5A55-CB23-3A53BC76B9E4}"/>
              </a:ext>
            </a:extLst>
          </p:cNvPr>
          <p:cNvSpPr txBox="1"/>
          <p:nvPr/>
        </p:nvSpPr>
        <p:spPr>
          <a:xfrm>
            <a:off x="718807" y="1447800"/>
            <a:ext cx="1944182" cy="3693319"/>
          </a:xfrm>
          <a:custGeom>
            <a:avLst/>
            <a:gdLst>
              <a:gd name="connsiteX0" fmla="*/ 0 w 1944182"/>
              <a:gd name="connsiteY0" fmla="*/ 0 h 3693319"/>
              <a:gd name="connsiteX1" fmla="*/ 486046 w 1944182"/>
              <a:gd name="connsiteY1" fmla="*/ 0 h 3693319"/>
              <a:gd name="connsiteX2" fmla="*/ 952649 w 1944182"/>
              <a:gd name="connsiteY2" fmla="*/ 0 h 3693319"/>
              <a:gd name="connsiteX3" fmla="*/ 1399811 w 1944182"/>
              <a:gd name="connsiteY3" fmla="*/ 0 h 3693319"/>
              <a:gd name="connsiteX4" fmla="*/ 1944182 w 1944182"/>
              <a:gd name="connsiteY4" fmla="*/ 0 h 3693319"/>
              <a:gd name="connsiteX5" fmla="*/ 1944182 w 1944182"/>
              <a:gd name="connsiteY5" fmla="*/ 601483 h 3693319"/>
              <a:gd name="connsiteX6" fmla="*/ 1944182 w 1944182"/>
              <a:gd name="connsiteY6" fmla="*/ 1055234 h 3693319"/>
              <a:gd name="connsiteX7" fmla="*/ 1944182 w 1944182"/>
              <a:gd name="connsiteY7" fmla="*/ 1656717 h 3693319"/>
              <a:gd name="connsiteX8" fmla="*/ 1944182 w 1944182"/>
              <a:gd name="connsiteY8" fmla="*/ 2110468 h 3693319"/>
              <a:gd name="connsiteX9" fmla="*/ 1944182 w 1944182"/>
              <a:gd name="connsiteY9" fmla="*/ 2564219 h 3693319"/>
              <a:gd name="connsiteX10" fmla="*/ 1944182 w 1944182"/>
              <a:gd name="connsiteY10" fmla="*/ 3054902 h 3693319"/>
              <a:gd name="connsiteX11" fmla="*/ 1944182 w 1944182"/>
              <a:gd name="connsiteY11" fmla="*/ 3693319 h 3693319"/>
              <a:gd name="connsiteX12" fmla="*/ 1516462 w 1944182"/>
              <a:gd name="connsiteY12" fmla="*/ 3693319 h 3693319"/>
              <a:gd name="connsiteX13" fmla="*/ 1088742 w 1944182"/>
              <a:gd name="connsiteY13" fmla="*/ 3693319 h 3693319"/>
              <a:gd name="connsiteX14" fmla="*/ 661022 w 1944182"/>
              <a:gd name="connsiteY14" fmla="*/ 3693319 h 3693319"/>
              <a:gd name="connsiteX15" fmla="*/ 0 w 1944182"/>
              <a:gd name="connsiteY15" fmla="*/ 3693319 h 3693319"/>
              <a:gd name="connsiteX16" fmla="*/ 0 w 1944182"/>
              <a:gd name="connsiteY16" fmla="*/ 3091836 h 3693319"/>
              <a:gd name="connsiteX17" fmla="*/ 0 w 1944182"/>
              <a:gd name="connsiteY17" fmla="*/ 2638085 h 3693319"/>
              <a:gd name="connsiteX18" fmla="*/ 0 w 1944182"/>
              <a:gd name="connsiteY18" fmla="*/ 2184334 h 3693319"/>
              <a:gd name="connsiteX19" fmla="*/ 0 w 1944182"/>
              <a:gd name="connsiteY19" fmla="*/ 1730584 h 3693319"/>
              <a:gd name="connsiteX20" fmla="*/ 0 w 1944182"/>
              <a:gd name="connsiteY20" fmla="*/ 1166034 h 3693319"/>
              <a:gd name="connsiteX21" fmla="*/ 0 w 1944182"/>
              <a:gd name="connsiteY21" fmla="*/ 749216 h 3693319"/>
              <a:gd name="connsiteX22" fmla="*/ 0 w 1944182"/>
              <a:gd name="connsiteY22" fmla="*/ 0 h 369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44182" h="3693319" extrusionOk="0">
                <a:moveTo>
                  <a:pt x="0" y="0"/>
                </a:moveTo>
                <a:cubicBezTo>
                  <a:pt x="113841" y="-53851"/>
                  <a:pt x="295997" y="4086"/>
                  <a:pt x="486046" y="0"/>
                </a:cubicBezTo>
                <a:cubicBezTo>
                  <a:pt x="676095" y="-4086"/>
                  <a:pt x="758829" y="32525"/>
                  <a:pt x="952649" y="0"/>
                </a:cubicBezTo>
                <a:cubicBezTo>
                  <a:pt x="1146469" y="-32525"/>
                  <a:pt x="1305222" y="16056"/>
                  <a:pt x="1399811" y="0"/>
                </a:cubicBezTo>
                <a:cubicBezTo>
                  <a:pt x="1494400" y="-16056"/>
                  <a:pt x="1780469" y="25220"/>
                  <a:pt x="1944182" y="0"/>
                </a:cubicBezTo>
                <a:cubicBezTo>
                  <a:pt x="1985831" y="274879"/>
                  <a:pt x="1935250" y="313146"/>
                  <a:pt x="1944182" y="601483"/>
                </a:cubicBezTo>
                <a:cubicBezTo>
                  <a:pt x="1953114" y="889820"/>
                  <a:pt x="1903298" y="910579"/>
                  <a:pt x="1944182" y="1055234"/>
                </a:cubicBezTo>
                <a:cubicBezTo>
                  <a:pt x="1985066" y="1199889"/>
                  <a:pt x="1909370" y="1477093"/>
                  <a:pt x="1944182" y="1656717"/>
                </a:cubicBezTo>
                <a:cubicBezTo>
                  <a:pt x="1978994" y="1836341"/>
                  <a:pt x="1909544" y="1916676"/>
                  <a:pt x="1944182" y="2110468"/>
                </a:cubicBezTo>
                <a:cubicBezTo>
                  <a:pt x="1978820" y="2304260"/>
                  <a:pt x="1933719" y="2409098"/>
                  <a:pt x="1944182" y="2564219"/>
                </a:cubicBezTo>
                <a:cubicBezTo>
                  <a:pt x="1954645" y="2719340"/>
                  <a:pt x="1894334" y="2810056"/>
                  <a:pt x="1944182" y="3054902"/>
                </a:cubicBezTo>
                <a:cubicBezTo>
                  <a:pt x="1994030" y="3299748"/>
                  <a:pt x="1935506" y="3525124"/>
                  <a:pt x="1944182" y="3693319"/>
                </a:cubicBezTo>
                <a:cubicBezTo>
                  <a:pt x="1826224" y="3715774"/>
                  <a:pt x="1669236" y="3681647"/>
                  <a:pt x="1516462" y="3693319"/>
                </a:cubicBezTo>
                <a:cubicBezTo>
                  <a:pt x="1363688" y="3704991"/>
                  <a:pt x="1224263" y="3661139"/>
                  <a:pt x="1088742" y="3693319"/>
                </a:cubicBezTo>
                <a:cubicBezTo>
                  <a:pt x="953221" y="3725499"/>
                  <a:pt x="821380" y="3665873"/>
                  <a:pt x="661022" y="3693319"/>
                </a:cubicBezTo>
                <a:cubicBezTo>
                  <a:pt x="500664" y="3720765"/>
                  <a:pt x="303893" y="3640212"/>
                  <a:pt x="0" y="3693319"/>
                </a:cubicBezTo>
                <a:cubicBezTo>
                  <a:pt x="-40746" y="3546987"/>
                  <a:pt x="48805" y="3244192"/>
                  <a:pt x="0" y="3091836"/>
                </a:cubicBezTo>
                <a:cubicBezTo>
                  <a:pt x="-48805" y="2939480"/>
                  <a:pt x="20113" y="2844953"/>
                  <a:pt x="0" y="2638085"/>
                </a:cubicBezTo>
                <a:cubicBezTo>
                  <a:pt x="-20113" y="2431217"/>
                  <a:pt x="14075" y="2276976"/>
                  <a:pt x="0" y="2184334"/>
                </a:cubicBezTo>
                <a:cubicBezTo>
                  <a:pt x="-14075" y="2091692"/>
                  <a:pt x="313" y="1886002"/>
                  <a:pt x="0" y="1730584"/>
                </a:cubicBezTo>
                <a:cubicBezTo>
                  <a:pt x="-313" y="1575166"/>
                  <a:pt x="39591" y="1322224"/>
                  <a:pt x="0" y="1166034"/>
                </a:cubicBezTo>
                <a:cubicBezTo>
                  <a:pt x="-39591" y="1009844"/>
                  <a:pt x="32263" y="946004"/>
                  <a:pt x="0" y="749216"/>
                </a:cubicBezTo>
                <a:cubicBezTo>
                  <a:pt x="-32263" y="552428"/>
                  <a:pt x="65907" y="22619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28030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OBILAZAK PULE UZ STRUČNO VODSTVO</a:t>
            </a:r>
            <a:r>
              <a:rPr lang="hr-HR" b="1" i="0" dirty="0">
                <a:solidFill>
                  <a:srgbClr val="7F2B0E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U</a:t>
            </a:r>
            <a:r>
              <a:rPr lang="hr-HR" b="1" i="0" dirty="0">
                <a:solidFill>
                  <a:srgbClr val="7F2B0E"/>
                </a:solidFill>
                <a:effectLst/>
                <a:latin typeface="Cambria" panose="02040503050406030204" pitchFamily="18" charset="0"/>
              </a:rPr>
              <a:t>čenici sedmih razreda osvježili su svoje znanje i otkrili mnogo novih detalja o antičkim spomenicima i povijesnom razvoju vlastita grada. </a:t>
            </a:r>
          </a:p>
        </p:txBody>
      </p:sp>
      <p:pic>
        <p:nvPicPr>
          <p:cNvPr id="4" name="Rezervirano mjesto sadržaja 13" descr="Slika na kojoj se prikazuje odijevanje, vanjski, osoba, nebo&#10;&#10;Opis je automatski generiran">
            <a:extLst>
              <a:ext uri="{FF2B5EF4-FFF2-40B4-BE49-F238E27FC236}">
                <a16:creationId xmlns:a16="http://schemas.microsoft.com/office/drawing/2014/main" id="{EFE8BC2F-D1EF-AE6E-1D92-A5AD71B72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06" y="3941217"/>
            <a:ext cx="4162950" cy="2735001"/>
          </a:xfrm>
          <a:custGeom>
            <a:avLst/>
            <a:gdLst>
              <a:gd name="connsiteX0" fmla="*/ 0 w 4162950"/>
              <a:gd name="connsiteY0" fmla="*/ 0 h 2735001"/>
              <a:gd name="connsiteX1" fmla="*/ 652195 w 4162950"/>
              <a:gd name="connsiteY1" fmla="*/ 0 h 2735001"/>
              <a:gd name="connsiteX2" fmla="*/ 1262762 w 4162950"/>
              <a:gd name="connsiteY2" fmla="*/ 0 h 2735001"/>
              <a:gd name="connsiteX3" fmla="*/ 1998216 w 4162950"/>
              <a:gd name="connsiteY3" fmla="*/ 0 h 2735001"/>
              <a:gd name="connsiteX4" fmla="*/ 2692041 w 4162950"/>
              <a:gd name="connsiteY4" fmla="*/ 0 h 2735001"/>
              <a:gd name="connsiteX5" fmla="*/ 3385866 w 4162950"/>
              <a:gd name="connsiteY5" fmla="*/ 0 h 2735001"/>
              <a:gd name="connsiteX6" fmla="*/ 4162950 w 4162950"/>
              <a:gd name="connsiteY6" fmla="*/ 0 h 2735001"/>
              <a:gd name="connsiteX7" fmla="*/ 4162950 w 4162950"/>
              <a:gd name="connsiteY7" fmla="*/ 711100 h 2735001"/>
              <a:gd name="connsiteX8" fmla="*/ 4162950 w 4162950"/>
              <a:gd name="connsiteY8" fmla="*/ 1340150 h 2735001"/>
              <a:gd name="connsiteX9" fmla="*/ 4162950 w 4162950"/>
              <a:gd name="connsiteY9" fmla="*/ 2051251 h 2735001"/>
              <a:gd name="connsiteX10" fmla="*/ 4162950 w 4162950"/>
              <a:gd name="connsiteY10" fmla="*/ 2735001 h 2735001"/>
              <a:gd name="connsiteX11" fmla="*/ 3427496 w 4162950"/>
              <a:gd name="connsiteY11" fmla="*/ 2735001 h 2735001"/>
              <a:gd name="connsiteX12" fmla="*/ 2692041 w 4162950"/>
              <a:gd name="connsiteY12" fmla="*/ 2735001 h 2735001"/>
              <a:gd name="connsiteX13" fmla="*/ 1914957 w 4162950"/>
              <a:gd name="connsiteY13" fmla="*/ 2735001 h 2735001"/>
              <a:gd name="connsiteX14" fmla="*/ 1262762 w 4162950"/>
              <a:gd name="connsiteY14" fmla="*/ 2735001 h 2735001"/>
              <a:gd name="connsiteX15" fmla="*/ 0 w 4162950"/>
              <a:gd name="connsiteY15" fmla="*/ 2735001 h 2735001"/>
              <a:gd name="connsiteX16" fmla="*/ 0 w 4162950"/>
              <a:gd name="connsiteY16" fmla="*/ 2105951 h 2735001"/>
              <a:gd name="connsiteX17" fmla="*/ 0 w 4162950"/>
              <a:gd name="connsiteY17" fmla="*/ 1422201 h 2735001"/>
              <a:gd name="connsiteX18" fmla="*/ 0 w 4162950"/>
              <a:gd name="connsiteY18" fmla="*/ 711100 h 2735001"/>
              <a:gd name="connsiteX19" fmla="*/ 0 w 4162950"/>
              <a:gd name="connsiteY19" fmla="*/ 0 h 273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62950" h="2735001" fill="none" extrusionOk="0">
                <a:moveTo>
                  <a:pt x="0" y="0"/>
                </a:moveTo>
                <a:cubicBezTo>
                  <a:pt x="290633" y="-26572"/>
                  <a:pt x="497544" y="-756"/>
                  <a:pt x="652195" y="0"/>
                </a:cubicBezTo>
                <a:cubicBezTo>
                  <a:pt x="806847" y="756"/>
                  <a:pt x="1026515" y="22949"/>
                  <a:pt x="1262762" y="0"/>
                </a:cubicBezTo>
                <a:cubicBezTo>
                  <a:pt x="1499009" y="-22949"/>
                  <a:pt x="1671053" y="-23707"/>
                  <a:pt x="1998216" y="0"/>
                </a:cubicBezTo>
                <a:cubicBezTo>
                  <a:pt x="2325379" y="23707"/>
                  <a:pt x="2394836" y="-4735"/>
                  <a:pt x="2692041" y="0"/>
                </a:cubicBezTo>
                <a:cubicBezTo>
                  <a:pt x="2989246" y="4735"/>
                  <a:pt x="3098042" y="6793"/>
                  <a:pt x="3385866" y="0"/>
                </a:cubicBezTo>
                <a:cubicBezTo>
                  <a:pt x="3673691" y="-6793"/>
                  <a:pt x="3998712" y="28923"/>
                  <a:pt x="4162950" y="0"/>
                </a:cubicBezTo>
                <a:cubicBezTo>
                  <a:pt x="4174251" y="274594"/>
                  <a:pt x="4188532" y="425086"/>
                  <a:pt x="4162950" y="711100"/>
                </a:cubicBezTo>
                <a:cubicBezTo>
                  <a:pt x="4137368" y="997114"/>
                  <a:pt x="4191145" y="1039323"/>
                  <a:pt x="4162950" y="1340150"/>
                </a:cubicBezTo>
                <a:cubicBezTo>
                  <a:pt x="4134756" y="1640977"/>
                  <a:pt x="4171516" y="1703199"/>
                  <a:pt x="4162950" y="2051251"/>
                </a:cubicBezTo>
                <a:cubicBezTo>
                  <a:pt x="4154384" y="2399303"/>
                  <a:pt x="4183310" y="2573121"/>
                  <a:pt x="4162950" y="2735001"/>
                </a:cubicBezTo>
                <a:cubicBezTo>
                  <a:pt x="3985741" y="2757285"/>
                  <a:pt x="3609227" y="2699155"/>
                  <a:pt x="3427496" y="2735001"/>
                </a:cubicBezTo>
                <a:cubicBezTo>
                  <a:pt x="3245765" y="2770847"/>
                  <a:pt x="2880711" y="2759539"/>
                  <a:pt x="2692041" y="2735001"/>
                </a:cubicBezTo>
                <a:cubicBezTo>
                  <a:pt x="2503371" y="2710463"/>
                  <a:pt x="2291219" y="2748182"/>
                  <a:pt x="1914957" y="2735001"/>
                </a:cubicBezTo>
                <a:cubicBezTo>
                  <a:pt x="1538695" y="2721820"/>
                  <a:pt x="1528050" y="2734159"/>
                  <a:pt x="1262762" y="2735001"/>
                </a:cubicBezTo>
                <a:cubicBezTo>
                  <a:pt x="997474" y="2735843"/>
                  <a:pt x="506908" y="2793595"/>
                  <a:pt x="0" y="2735001"/>
                </a:cubicBezTo>
                <a:cubicBezTo>
                  <a:pt x="12405" y="2442677"/>
                  <a:pt x="11637" y="2364862"/>
                  <a:pt x="0" y="2105951"/>
                </a:cubicBezTo>
                <a:cubicBezTo>
                  <a:pt x="-11637" y="1847040"/>
                  <a:pt x="-14806" y="1721666"/>
                  <a:pt x="0" y="1422201"/>
                </a:cubicBezTo>
                <a:cubicBezTo>
                  <a:pt x="14806" y="1122736"/>
                  <a:pt x="21532" y="921122"/>
                  <a:pt x="0" y="711100"/>
                </a:cubicBezTo>
                <a:cubicBezTo>
                  <a:pt x="-21532" y="501078"/>
                  <a:pt x="31838" y="292963"/>
                  <a:pt x="0" y="0"/>
                </a:cubicBezTo>
                <a:close/>
              </a:path>
              <a:path w="4162950" h="2735001" stroke="0" extrusionOk="0">
                <a:moveTo>
                  <a:pt x="0" y="0"/>
                </a:moveTo>
                <a:cubicBezTo>
                  <a:pt x="158453" y="-15585"/>
                  <a:pt x="372385" y="15542"/>
                  <a:pt x="652195" y="0"/>
                </a:cubicBezTo>
                <a:cubicBezTo>
                  <a:pt x="932005" y="-15542"/>
                  <a:pt x="998785" y="20194"/>
                  <a:pt x="1221132" y="0"/>
                </a:cubicBezTo>
                <a:cubicBezTo>
                  <a:pt x="1443479" y="-20194"/>
                  <a:pt x="1618445" y="-3012"/>
                  <a:pt x="1998216" y="0"/>
                </a:cubicBezTo>
                <a:cubicBezTo>
                  <a:pt x="2377987" y="3012"/>
                  <a:pt x="2453563" y="26425"/>
                  <a:pt x="2650411" y="0"/>
                </a:cubicBezTo>
                <a:cubicBezTo>
                  <a:pt x="2847259" y="-26425"/>
                  <a:pt x="3009873" y="-14063"/>
                  <a:pt x="3302607" y="0"/>
                </a:cubicBezTo>
                <a:cubicBezTo>
                  <a:pt x="3595341" y="14063"/>
                  <a:pt x="3874141" y="23048"/>
                  <a:pt x="4162950" y="0"/>
                </a:cubicBezTo>
                <a:cubicBezTo>
                  <a:pt x="4142221" y="190735"/>
                  <a:pt x="4192324" y="354372"/>
                  <a:pt x="4162950" y="629050"/>
                </a:cubicBezTo>
                <a:cubicBezTo>
                  <a:pt x="4133577" y="903728"/>
                  <a:pt x="4186593" y="1131240"/>
                  <a:pt x="4162950" y="1312800"/>
                </a:cubicBezTo>
                <a:cubicBezTo>
                  <a:pt x="4139308" y="1494360"/>
                  <a:pt x="4168527" y="1703037"/>
                  <a:pt x="4162950" y="1941851"/>
                </a:cubicBezTo>
                <a:cubicBezTo>
                  <a:pt x="4157373" y="2180665"/>
                  <a:pt x="4133820" y="2338937"/>
                  <a:pt x="4162950" y="2735001"/>
                </a:cubicBezTo>
                <a:cubicBezTo>
                  <a:pt x="3945423" y="2732479"/>
                  <a:pt x="3801222" y="2714898"/>
                  <a:pt x="3469125" y="2735001"/>
                </a:cubicBezTo>
                <a:cubicBezTo>
                  <a:pt x="3137029" y="2755104"/>
                  <a:pt x="3085641" y="2757205"/>
                  <a:pt x="2816930" y="2735001"/>
                </a:cubicBezTo>
                <a:cubicBezTo>
                  <a:pt x="2548219" y="2712797"/>
                  <a:pt x="2402512" y="2716095"/>
                  <a:pt x="2039846" y="2735001"/>
                </a:cubicBezTo>
                <a:cubicBezTo>
                  <a:pt x="1677180" y="2753907"/>
                  <a:pt x="1540981" y="2772107"/>
                  <a:pt x="1262762" y="2735001"/>
                </a:cubicBezTo>
                <a:cubicBezTo>
                  <a:pt x="984543" y="2697895"/>
                  <a:pt x="883649" y="2740575"/>
                  <a:pt x="652196" y="2735001"/>
                </a:cubicBezTo>
                <a:cubicBezTo>
                  <a:pt x="420743" y="2729427"/>
                  <a:pt x="144251" y="2757759"/>
                  <a:pt x="0" y="2735001"/>
                </a:cubicBezTo>
                <a:cubicBezTo>
                  <a:pt x="7693" y="2505707"/>
                  <a:pt x="-32941" y="2310907"/>
                  <a:pt x="0" y="1996551"/>
                </a:cubicBezTo>
                <a:cubicBezTo>
                  <a:pt x="32941" y="1682195"/>
                  <a:pt x="15421" y="1663115"/>
                  <a:pt x="0" y="1394851"/>
                </a:cubicBezTo>
                <a:cubicBezTo>
                  <a:pt x="-15421" y="1126587"/>
                  <a:pt x="18796" y="966485"/>
                  <a:pt x="0" y="765800"/>
                </a:cubicBezTo>
                <a:cubicBezTo>
                  <a:pt x="-18796" y="565115"/>
                  <a:pt x="36996" y="291953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zervirano mjesto sadržaja 5" descr="Slika na kojoj se prikazuje odijevanje, osoba, zgrada, obuća&#10;&#10;Opis je automatski generiran">
            <a:extLst>
              <a:ext uri="{FF2B5EF4-FFF2-40B4-BE49-F238E27FC236}">
                <a16:creationId xmlns:a16="http://schemas.microsoft.com/office/drawing/2014/main" id="{D41CABAA-881D-BB52-994C-0672BA8735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07" y="943782"/>
            <a:ext cx="4162950" cy="2902367"/>
          </a:xfrm>
          <a:custGeom>
            <a:avLst/>
            <a:gdLst>
              <a:gd name="connsiteX0" fmla="*/ 0 w 4162950"/>
              <a:gd name="connsiteY0" fmla="*/ 0 h 2902367"/>
              <a:gd name="connsiteX1" fmla="*/ 777084 w 4162950"/>
              <a:gd name="connsiteY1" fmla="*/ 0 h 2902367"/>
              <a:gd name="connsiteX2" fmla="*/ 1512538 w 4162950"/>
              <a:gd name="connsiteY2" fmla="*/ 0 h 2902367"/>
              <a:gd name="connsiteX3" fmla="*/ 2206363 w 4162950"/>
              <a:gd name="connsiteY3" fmla="*/ 0 h 2902367"/>
              <a:gd name="connsiteX4" fmla="*/ 2900188 w 4162950"/>
              <a:gd name="connsiteY4" fmla="*/ 0 h 2902367"/>
              <a:gd name="connsiteX5" fmla="*/ 4162950 w 4162950"/>
              <a:gd name="connsiteY5" fmla="*/ 0 h 2902367"/>
              <a:gd name="connsiteX6" fmla="*/ 4162950 w 4162950"/>
              <a:gd name="connsiteY6" fmla="*/ 609497 h 2902367"/>
              <a:gd name="connsiteX7" fmla="*/ 4162950 w 4162950"/>
              <a:gd name="connsiteY7" fmla="*/ 1131923 h 2902367"/>
              <a:gd name="connsiteX8" fmla="*/ 4162950 w 4162950"/>
              <a:gd name="connsiteY8" fmla="*/ 1741420 h 2902367"/>
              <a:gd name="connsiteX9" fmla="*/ 4162950 w 4162950"/>
              <a:gd name="connsiteY9" fmla="*/ 2234823 h 2902367"/>
              <a:gd name="connsiteX10" fmla="*/ 4162950 w 4162950"/>
              <a:gd name="connsiteY10" fmla="*/ 2902367 h 2902367"/>
              <a:gd name="connsiteX11" fmla="*/ 3552384 w 4162950"/>
              <a:gd name="connsiteY11" fmla="*/ 2902367 h 2902367"/>
              <a:gd name="connsiteX12" fmla="*/ 2775300 w 4162950"/>
              <a:gd name="connsiteY12" fmla="*/ 2902367 h 2902367"/>
              <a:gd name="connsiteX13" fmla="*/ 2123105 w 4162950"/>
              <a:gd name="connsiteY13" fmla="*/ 2902367 h 2902367"/>
              <a:gd name="connsiteX14" fmla="*/ 1346021 w 4162950"/>
              <a:gd name="connsiteY14" fmla="*/ 2902367 h 2902367"/>
              <a:gd name="connsiteX15" fmla="*/ 735455 w 4162950"/>
              <a:gd name="connsiteY15" fmla="*/ 2902367 h 2902367"/>
              <a:gd name="connsiteX16" fmla="*/ 0 w 4162950"/>
              <a:gd name="connsiteY16" fmla="*/ 2902367 h 2902367"/>
              <a:gd name="connsiteX17" fmla="*/ 0 w 4162950"/>
              <a:gd name="connsiteY17" fmla="*/ 2408965 h 2902367"/>
              <a:gd name="connsiteX18" fmla="*/ 0 w 4162950"/>
              <a:gd name="connsiteY18" fmla="*/ 1915562 h 2902367"/>
              <a:gd name="connsiteX19" fmla="*/ 0 w 4162950"/>
              <a:gd name="connsiteY19" fmla="*/ 1422160 h 2902367"/>
              <a:gd name="connsiteX20" fmla="*/ 0 w 4162950"/>
              <a:gd name="connsiteY20" fmla="*/ 783639 h 2902367"/>
              <a:gd name="connsiteX21" fmla="*/ 0 w 4162950"/>
              <a:gd name="connsiteY21" fmla="*/ 0 h 290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62950" h="2902367" fill="none" extrusionOk="0">
                <a:moveTo>
                  <a:pt x="0" y="0"/>
                </a:moveTo>
                <a:cubicBezTo>
                  <a:pt x="371939" y="2201"/>
                  <a:pt x="501727" y="38088"/>
                  <a:pt x="777084" y="0"/>
                </a:cubicBezTo>
                <a:cubicBezTo>
                  <a:pt x="1052441" y="-38088"/>
                  <a:pt x="1185375" y="-23707"/>
                  <a:pt x="1512538" y="0"/>
                </a:cubicBezTo>
                <a:cubicBezTo>
                  <a:pt x="1839701" y="23707"/>
                  <a:pt x="1909158" y="-4735"/>
                  <a:pt x="2206363" y="0"/>
                </a:cubicBezTo>
                <a:cubicBezTo>
                  <a:pt x="2503568" y="4735"/>
                  <a:pt x="2612364" y="6793"/>
                  <a:pt x="2900188" y="0"/>
                </a:cubicBezTo>
                <a:cubicBezTo>
                  <a:pt x="3188013" y="-6793"/>
                  <a:pt x="3583110" y="22854"/>
                  <a:pt x="4162950" y="0"/>
                </a:cubicBezTo>
                <a:cubicBezTo>
                  <a:pt x="4182575" y="235830"/>
                  <a:pt x="4176852" y="326913"/>
                  <a:pt x="4162950" y="609497"/>
                </a:cubicBezTo>
                <a:cubicBezTo>
                  <a:pt x="4149048" y="892081"/>
                  <a:pt x="4174620" y="997090"/>
                  <a:pt x="4162950" y="1131923"/>
                </a:cubicBezTo>
                <a:cubicBezTo>
                  <a:pt x="4151280" y="1266756"/>
                  <a:pt x="4154628" y="1606222"/>
                  <a:pt x="4162950" y="1741420"/>
                </a:cubicBezTo>
                <a:cubicBezTo>
                  <a:pt x="4171272" y="1876618"/>
                  <a:pt x="4159823" y="2122757"/>
                  <a:pt x="4162950" y="2234823"/>
                </a:cubicBezTo>
                <a:cubicBezTo>
                  <a:pt x="4166077" y="2346889"/>
                  <a:pt x="4172007" y="2703826"/>
                  <a:pt x="4162950" y="2902367"/>
                </a:cubicBezTo>
                <a:cubicBezTo>
                  <a:pt x="4014254" y="2923757"/>
                  <a:pt x="3683677" y="2914152"/>
                  <a:pt x="3552384" y="2902367"/>
                </a:cubicBezTo>
                <a:cubicBezTo>
                  <a:pt x="3421091" y="2890582"/>
                  <a:pt x="3151562" y="2915548"/>
                  <a:pt x="2775300" y="2902367"/>
                </a:cubicBezTo>
                <a:cubicBezTo>
                  <a:pt x="2399038" y="2889186"/>
                  <a:pt x="2388393" y="2901525"/>
                  <a:pt x="2123105" y="2902367"/>
                </a:cubicBezTo>
                <a:cubicBezTo>
                  <a:pt x="1857817" y="2903209"/>
                  <a:pt x="1581533" y="2926125"/>
                  <a:pt x="1346021" y="2902367"/>
                </a:cubicBezTo>
                <a:cubicBezTo>
                  <a:pt x="1110509" y="2878609"/>
                  <a:pt x="883852" y="2918235"/>
                  <a:pt x="735455" y="2902367"/>
                </a:cubicBezTo>
                <a:cubicBezTo>
                  <a:pt x="587058" y="2886499"/>
                  <a:pt x="183336" y="2923785"/>
                  <a:pt x="0" y="2902367"/>
                </a:cubicBezTo>
                <a:cubicBezTo>
                  <a:pt x="17224" y="2675497"/>
                  <a:pt x="-94" y="2546134"/>
                  <a:pt x="0" y="2408965"/>
                </a:cubicBezTo>
                <a:cubicBezTo>
                  <a:pt x="94" y="2271796"/>
                  <a:pt x="1435" y="2102647"/>
                  <a:pt x="0" y="1915562"/>
                </a:cubicBezTo>
                <a:cubicBezTo>
                  <a:pt x="-1435" y="1728477"/>
                  <a:pt x="-12449" y="1651798"/>
                  <a:pt x="0" y="1422160"/>
                </a:cubicBezTo>
                <a:cubicBezTo>
                  <a:pt x="12449" y="1192522"/>
                  <a:pt x="-30193" y="923408"/>
                  <a:pt x="0" y="783639"/>
                </a:cubicBezTo>
                <a:cubicBezTo>
                  <a:pt x="30193" y="643870"/>
                  <a:pt x="16020" y="260343"/>
                  <a:pt x="0" y="0"/>
                </a:cubicBezTo>
                <a:close/>
              </a:path>
              <a:path w="4162950" h="2902367" stroke="0" extrusionOk="0">
                <a:moveTo>
                  <a:pt x="0" y="0"/>
                </a:moveTo>
                <a:cubicBezTo>
                  <a:pt x="158453" y="-15585"/>
                  <a:pt x="372385" y="15542"/>
                  <a:pt x="652195" y="0"/>
                </a:cubicBezTo>
                <a:cubicBezTo>
                  <a:pt x="932005" y="-15542"/>
                  <a:pt x="998785" y="20194"/>
                  <a:pt x="1221132" y="0"/>
                </a:cubicBezTo>
                <a:cubicBezTo>
                  <a:pt x="1443479" y="-20194"/>
                  <a:pt x="1618445" y="-3012"/>
                  <a:pt x="1998216" y="0"/>
                </a:cubicBezTo>
                <a:cubicBezTo>
                  <a:pt x="2377987" y="3012"/>
                  <a:pt x="2453563" y="26425"/>
                  <a:pt x="2650411" y="0"/>
                </a:cubicBezTo>
                <a:cubicBezTo>
                  <a:pt x="2847259" y="-26425"/>
                  <a:pt x="3009873" y="-14063"/>
                  <a:pt x="3302607" y="0"/>
                </a:cubicBezTo>
                <a:cubicBezTo>
                  <a:pt x="3595341" y="14063"/>
                  <a:pt x="3874141" y="23048"/>
                  <a:pt x="4162950" y="0"/>
                </a:cubicBezTo>
                <a:cubicBezTo>
                  <a:pt x="4178004" y="116814"/>
                  <a:pt x="4183523" y="372927"/>
                  <a:pt x="4162950" y="522426"/>
                </a:cubicBezTo>
                <a:cubicBezTo>
                  <a:pt x="4142377" y="671925"/>
                  <a:pt x="4172389" y="822194"/>
                  <a:pt x="4162950" y="1102899"/>
                </a:cubicBezTo>
                <a:cubicBezTo>
                  <a:pt x="4153511" y="1383604"/>
                  <a:pt x="4177760" y="1385911"/>
                  <a:pt x="4162950" y="1625326"/>
                </a:cubicBezTo>
                <a:cubicBezTo>
                  <a:pt x="4148140" y="1864741"/>
                  <a:pt x="4171970" y="1903043"/>
                  <a:pt x="4162950" y="2147752"/>
                </a:cubicBezTo>
                <a:cubicBezTo>
                  <a:pt x="4153930" y="2392461"/>
                  <a:pt x="4177102" y="2558027"/>
                  <a:pt x="4162950" y="2902367"/>
                </a:cubicBezTo>
                <a:cubicBezTo>
                  <a:pt x="4007538" y="2887909"/>
                  <a:pt x="3616289" y="2920645"/>
                  <a:pt x="3427496" y="2902367"/>
                </a:cubicBezTo>
                <a:cubicBezTo>
                  <a:pt x="3238703" y="2884089"/>
                  <a:pt x="3013078" y="2883461"/>
                  <a:pt x="2650412" y="2902367"/>
                </a:cubicBezTo>
                <a:cubicBezTo>
                  <a:pt x="2287746" y="2921273"/>
                  <a:pt x="2151547" y="2939473"/>
                  <a:pt x="1873328" y="2902367"/>
                </a:cubicBezTo>
                <a:cubicBezTo>
                  <a:pt x="1595109" y="2865261"/>
                  <a:pt x="1494215" y="2907941"/>
                  <a:pt x="1262762" y="2902367"/>
                </a:cubicBezTo>
                <a:cubicBezTo>
                  <a:pt x="1031309" y="2896793"/>
                  <a:pt x="584709" y="2900091"/>
                  <a:pt x="0" y="2902367"/>
                </a:cubicBezTo>
                <a:cubicBezTo>
                  <a:pt x="-24862" y="2701963"/>
                  <a:pt x="-11925" y="2554896"/>
                  <a:pt x="0" y="2263846"/>
                </a:cubicBezTo>
                <a:cubicBezTo>
                  <a:pt x="11925" y="1972796"/>
                  <a:pt x="-15747" y="1958071"/>
                  <a:pt x="0" y="1770444"/>
                </a:cubicBezTo>
                <a:cubicBezTo>
                  <a:pt x="15747" y="1582817"/>
                  <a:pt x="20365" y="1495084"/>
                  <a:pt x="0" y="1248018"/>
                </a:cubicBezTo>
                <a:cubicBezTo>
                  <a:pt x="-20365" y="1000952"/>
                  <a:pt x="-23710" y="963102"/>
                  <a:pt x="0" y="725592"/>
                </a:cubicBezTo>
                <a:cubicBezTo>
                  <a:pt x="23710" y="488082"/>
                  <a:pt x="15429" y="18223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zervirano mjesto sadržaja 19" descr="Slika na kojoj se prikazuje obuća, odijevanje, vanjski, osoba&#10;&#10;Opis je automatski generiran">
            <a:extLst>
              <a:ext uri="{FF2B5EF4-FFF2-40B4-BE49-F238E27FC236}">
                <a16:creationId xmlns:a16="http://schemas.microsoft.com/office/drawing/2014/main" id="{76BC6B82-F3DC-5522-DFF4-D54B7AFF17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6980" y="952500"/>
            <a:ext cx="3636634" cy="5723718"/>
          </a:xfrm>
          <a:custGeom>
            <a:avLst/>
            <a:gdLst>
              <a:gd name="connsiteX0" fmla="*/ 0 w 3636634"/>
              <a:gd name="connsiteY0" fmla="*/ 0 h 5723718"/>
              <a:gd name="connsiteX1" fmla="*/ 642472 w 3636634"/>
              <a:gd name="connsiteY1" fmla="*/ 0 h 5723718"/>
              <a:gd name="connsiteX2" fmla="*/ 1248578 w 3636634"/>
              <a:gd name="connsiteY2" fmla="*/ 0 h 5723718"/>
              <a:gd name="connsiteX3" fmla="*/ 1891050 w 3636634"/>
              <a:gd name="connsiteY3" fmla="*/ 0 h 5723718"/>
              <a:gd name="connsiteX4" fmla="*/ 2388056 w 3636634"/>
              <a:gd name="connsiteY4" fmla="*/ 0 h 5723718"/>
              <a:gd name="connsiteX5" fmla="*/ 2885063 w 3636634"/>
              <a:gd name="connsiteY5" fmla="*/ 0 h 5723718"/>
              <a:gd name="connsiteX6" fmla="*/ 3636634 w 3636634"/>
              <a:gd name="connsiteY6" fmla="*/ 0 h 5723718"/>
              <a:gd name="connsiteX7" fmla="*/ 3636634 w 3636634"/>
              <a:gd name="connsiteY7" fmla="*/ 750443 h 5723718"/>
              <a:gd name="connsiteX8" fmla="*/ 3636634 w 3636634"/>
              <a:gd name="connsiteY8" fmla="*/ 1386412 h 5723718"/>
              <a:gd name="connsiteX9" fmla="*/ 3636634 w 3636634"/>
              <a:gd name="connsiteY9" fmla="*/ 2022380 h 5723718"/>
              <a:gd name="connsiteX10" fmla="*/ 3636634 w 3636634"/>
              <a:gd name="connsiteY10" fmla="*/ 2601112 h 5723718"/>
              <a:gd name="connsiteX11" fmla="*/ 3636634 w 3636634"/>
              <a:gd name="connsiteY11" fmla="*/ 3351555 h 5723718"/>
              <a:gd name="connsiteX12" fmla="*/ 3636634 w 3636634"/>
              <a:gd name="connsiteY12" fmla="*/ 3987524 h 5723718"/>
              <a:gd name="connsiteX13" fmla="*/ 3636634 w 3636634"/>
              <a:gd name="connsiteY13" fmla="*/ 4566255 h 5723718"/>
              <a:gd name="connsiteX14" fmla="*/ 3636634 w 3636634"/>
              <a:gd name="connsiteY14" fmla="*/ 5087749 h 5723718"/>
              <a:gd name="connsiteX15" fmla="*/ 3636634 w 3636634"/>
              <a:gd name="connsiteY15" fmla="*/ 5723718 h 5723718"/>
              <a:gd name="connsiteX16" fmla="*/ 3139627 w 3636634"/>
              <a:gd name="connsiteY16" fmla="*/ 5723718 h 5723718"/>
              <a:gd name="connsiteX17" fmla="*/ 2569888 w 3636634"/>
              <a:gd name="connsiteY17" fmla="*/ 5723718 h 5723718"/>
              <a:gd name="connsiteX18" fmla="*/ 2072881 w 3636634"/>
              <a:gd name="connsiteY18" fmla="*/ 5723718 h 5723718"/>
              <a:gd name="connsiteX19" fmla="*/ 1539508 w 3636634"/>
              <a:gd name="connsiteY19" fmla="*/ 5723718 h 5723718"/>
              <a:gd name="connsiteX20" fmla="*/ 897036 w 3636634"/>
              <a:gd name="connsiteY20" fmla="*/ 5723718 h 5723718"/>
              <a:gd name="connsiteX21" fmla="*/ 0 w 3636634"/>
              <a:gd name="connsiteY21" fmla="*/ 5723718 h 5723718"/>
              <a:gd name="connsiteX22" fmla="*/ 0 w 3636634"/>
              <a:gd name="connsiteY22" fmla="*/ 5087749 h 5723718"/>
              <a:gd name="connsiteX23" fmla="*/ 0 w 3636634"/>
              <a:gd name="connsiteY23" fmla="*/ 4337306 h 5723718"/>
              <a:gd name="connsiteX24" fmla="*/ 0 w 3636634"/>
              <a:gd name="connsiteY24" fmla="*/ 3873049 h 5723718"/>
              <a:gd name="connsiteX25" fmla="*/ 0 w 3636634"/>
              <a:gd name="connsiteY25" fmla="*/ 3179843 h 5723718"/>
              <a:gd name="connsiteX26" fmla="*/ 0 w 3636634"/>
              <a:gd name="connsiteY26" fmla="*/ 2658349 h 5723718"/>
              <a:gd name="connsiteX27" fmla="*/ 0 w 3636634"/>
              <a:gd name="connsiteY27" fmla="*/ 2194092 h 5723718"/>
              <a:gd name="connsiteX28" fmla="*/ 0 w 3636634"/>
              <a:gd name="connsiteY28" fmla="*/ 1443649 h 5723718"/>
              <a:gd name="connsiteX29" fmla="*/ 0 w 3636634"/>
              <a:gd name="connsiteY29" fmla="*/ 864917 h 5723718"/>
              <a:gd name="connsiteX30" fmla="*/ 0 w 3636634"/>
              <a:gd name="connsiteY30" fmla="*/ 0 h 572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36634" h="5723718" fill="none" extrusionOk="0">
                <a:moveTo>
                  <a:pt x="0" y="0"/>
                </a:moveTo>
                <a:cubicBezTo>
                  <a:pt x="226381" y="1857"/>
                  <a:pt x="483151" y="30276"/>
                  <a:pt x="642472" y="0"/>
                </a:cubicBezTo>
                <a:cubicBezTo>
                  <a:pt x="801793" y="-30276"/>
                  <a:pt x="1112895" y="5538"/>
                  <a:pt x="1248578" y="0"/>
                </a:cubicBezTo>
                <a:cubicBezTo>
                  <a:pt x="1384261" y="-5538"/>
                  <a:pt x="1586802" y="6879"/>
                  <a:pt x="1891050" y="0"/>
                </a:cubicBezTo>
                <a:cubicBezTo>
                  <a:pt x="2195298" y="-6879"/>
                  <a:pt x="2143491" y="12638"/>
                  <a:pt x="2388056" y="0"/>
                </a:cubicBezTo>
                <a:cubicBezTo>
                  <a:pt x="2632621" y="-12638"/>
                  <a:pt x="2747077" y="-561"/>
                  <a:pt x="2885063" y="0"/>
                </a:cubicBezTo>
                <a:cubicBezTo>
                  <a:pt x="3023049" y="561"/>
                  <a:pt x="3371867" y="12184"/>
                  <a:pt x="3636634" y="0"/>
                </a:cubicBezTo>
                <a:cubicBezTo>
                  <a:pt x="3667888" y="340153"/>
                  <a:pt x="3607756" y="431816"/>
                  <a:pt x="3636634" y="750443"/>
                </a:cubicBezTo>
                <a:cubicBezTo>
                  <a:pt x="3665512" y="1069070"/>
                  <a:pt x="3606127" y="1153397"/>
                  <a:pt x="3636634" y="1386412"/>
                </a:cubicBezTo>
                <a:cubicBezTo>
                  <a:pt x="3667141" y="1619427"/>
                  <a:pt x="3612624" y="1778130"/>
                  <a:pt x="3636634" y="2022380"/>
                </a:cubicBezTo>
                <a:cubicBezTo>
                  <a:pt x="3660644" y="2266630"/>
                  <a:pt x="3619181" y="2434634"/>
                  <a:pt x="3636634" y="2601112"/>
                </a:cubicBezTo>
                <a:cubicBezTo>
                  <a:pt x="3654087" y="2767590"/>
                  <a:pt x="3605462" y="2988979"/>
                  <a:pt x="3636634" y="3351555"/>
                </a:cubicBezTo>
                <a:cubicBezTo>
                  <a:pt x="3667806" y="3714131"/>
                  <a:pt x="3636670" y="3755953"/>
                  <a:pt x="3636634" y="3987524"/>
                </a:cubicBezTo>
                <a:cubicBezTo>
                  <a:pt x="3636598" y="4219095"/>
                  <a:pt x="3612057" y="4354889"/>
                  <a:pt x="3636634" y="4566255"/>
                </a:cubicBezTo>
                <a:cubicBezTo>
                  <a:pt x="3661211" y="4777621"/>
                  <a:pt x="3643075" y="4951363"/>
                  <a:pt x="3636634" y="5087749"/>
                </a:cubicBezTo>
                <a:cubicBezTo>
                  <a:pt x="3630193" y="5224135"/>
                  <a:pt x="3637463" y="5466742"/>
                  <a:pt x="3636634" y="5723718"/>
                </a:cubicBezTo>
                <a:cubicBezTo>
                  <a:pt x="3403971" y="5709617"/>
                  <a:pt x="3268229" y="5725809"/>
                  <a:pt x="3139627" y="5723718"/>
                </a:cubicBezTo>
                <a:cubicBezTo>
                  <a:pt x="3011025" y="5721627"/>
                  <a:pt x="2817046" y="5709894"/>
                  <a:pt x="2569888" y="5723718"/>
                </a:cubicBezTo>
                <a:cubicBezTo>
                  <a:pt x="2322730" y="5737542"/>
                  <a:pt x="2254813" y="5721240"/>
                  <a:pt x="2072881" y="5723718"/>
                </a:cubicBezTo>
                <a:cubicBezTo>
                  <a:pt x="1890949" y="5726196"/>
                  <a:pt x="1682740" y="5728193"/>
                  <a:pt x="1539508" y="5723718"/>
                </a:cubicBezTo>
                <a:cubicBezTo>
                  <a:pt x="1396276" y="5719243"/>
                  <a:pt x="1083921" y="5728718"/>
                  <a:pt x="897036" y="5723718"/>
                </a:cubicBezTo>
                <a:cubicBezTo>
                  <a:pt x="710151" y="5718718"/>
                  <a:pt x="201367" y="5682671"/>
                  <a:pt x="0" y="5723718"/>
                </a:cubicBezTo>
                <a:cubicBezTo>
                  <a:pt x="9776" y="5507704"/>
                  <a:pt x="-29136" y="5243113"/>
                  <a:pt x="0" y="5087749"/>
                </a:cubicBezTo>
                <a:cubicBezTo>
                  <a:pt x="29136" y="4932385"/>
                  <a:pt x="-27813" y="4696429"/>
                  <a:pt x="0" y="4337306"/>
                </a:cubicBezTo>
                <a:cubicBezTo>
                  <a:pt x="27813" y="3978183"/>
                  <a:pt x="-15160" y="4048385"/>
                  <a:pt x="0" y="3873049"/>
                </a:cubicBezTo>
                <a:cubicBezTo>
                  <a:pt x="15160" y="3697713"/>
                  <a:pt x="16132" y="3424578"/>
                  <a:pt x="0" y="3179843"/>
                </a:cubicBezTo>
                <a:cubicBezTo>
                  <a:pt x="-16132" y="2935108"/>
                  <a:pt x="-19761" y="2812194"/>
                  <a:pt x="0" y="2658349"/>
                </a:cubicBezTo>
                <a:cubicBezTo>
                  <a:pt x="19761" y="2504504"/>
                  <a:pt x="13599" y="2404384"/>
                  <a:pt x="0" y="2194092"/>
                </a:cubicBezTo>
                <a:cubicBezTo>
                  <a:pt x="-13599" y="1983800"/>
                  <a:pt x="-30430" y="1810893"/>
                  <a:pt x="0" y="1443649"/>
                </a:cubicBezTo>
                <a:cubicBezTo>
                  <a:pt x="30430" y="1076405"/>
                  <a:pt x="27429" y="994636"/>
                  <a:pt x="0" y="864917"/>
                </a:cubicBezTo>
                <a:cubicBezTo>
                  <a:pt x="-27429" y="735198"/>
                  <a:pt x="-16816" y="308136"/>
                  <a:pt x="0" y="0"/>
                </a:cubicBezTo>
                <a:close/>
              </a:path>
              <a:path w="3636634" h="5723718" stroke="0" extrusionOk="0">
                <a:moveTo>
                  <a:pt x="0" y="0"/>
                </a:moveTo>
                <a:cubicBezTo>
                  <a:pt x="194171" y="22359"/>
                  <a:pt x="506251" y="1430"/>
                  <a:pt x="642472" y="0"/>
                </a:cubicBezTo>
                <a:cubicBezTo>
                  <a:pt x="778693" y="-1430"/>
                  <a:pt x="980122" y="-6402"/>
                  <a:pt x="1212211" y="0"/>
                </a:cubicBezTo>
                <a:cubicBezTo>
                  <a:pt x="1444300" y="6402"/>
                  <a:pt x="1639886" y="-22062"/>
                  <a:pt x="1818317" y="0"/>
                </a:cubicBezTo>
                <a:cubicBezTo>
                  <a:pt x="1996748" y="22062"/>
                  <a:pt x="2182807" y="15156"/>
                  <a:pt x="2351690" y="0"/>
                </a:cubicBezTo>
                <a:cubicBezTo>
                  <a:pt x="2520573" y="-15156"/>
                  <a:pt x="2739601" y="-4521"/>
                  <a:pt x="2957796" y="0"/>
                </a:cubicBezTo>
                <a:cubicBezTo>
                  <a:pt x="3175991" y="4521"/>
                  <a:pt x="3471516" y="-1128"/>
                  <a:pt x="3636634" y="0"/>
                </a:cubicBezTo>
                <a:cubicBezTo>
                  <a:pt x="3630833" y="306564"/>
                  <a:pt x="3646680" y="482390"/>
                  <a:pt x="3636634" y="635969"/>
                </a:cubicBezTo>
                <a:cubicBezTo>
                  <a:pt x="3626588" y="789548"/>
                  <a:pt x="3651553" y="1052479"/>
                  <a:pt x="3636634" y="1157463"/>
                </a:cubicBezTo>
                <a:cubicBezTo>
                  <a:pt x="3621715" y="1262447"/>
                  <a:pt x="3626817" y="1609561"/>
                  <a:pt x="3636634" y="1736194"/>
                </a:cubicBezTo>
                <a:cubicBezTo>
                  <a:pt x="3646451" y="1862827"/>
                  <a:pt x="3614423" y="2129235"/>
                  <a:pt x="3636634" y="2314926"/>
                </a:cubicBezTo>
                <a:cubicBezTo>
                  <a:pt x="3658845" y="2500617"/>
                  <a:pt x="3615607" y="2671871"/>
                  <a:pt x="3636634" y="3008132"/>
                </a:cubicBezTo>
                <a:cubicBezTo>
                  <a:pt x="3657661" y="3344393"/>
                  <a:pt x="3655267" y="3426190"/>
                  <a:pt x="3636634" y="3586863"/>
                </a:cubicBezTo>
                <a:cubicBezTo>
                  <a:pt x="3618001" y="3747536"/>
                  <a:pt x="3604946" y="4005142"/>
                  <a:pt x="3636634" y="4222832"/>
                </a:cubicBezTo>
                <a:cubicBezTo>
                  <a:pt x="3668322" y="4440522"/>
                  <a:pt x="3617300" y="4693948"/>
                  <a:pt x="3636634" y="4916038"/>
                </a:cubicBezTo>
                <a:cubicBezTo>
                  <a:pt x="3655968" y="5138128"/>
                  <a:pt x="3624430" y="5391712"/>
                  <a:pt x="3636634" y="5723718"/>
                </a:cubicBezTo>
                <a:cubicBezTo>
                  <a:pt x="3511124" y="5748906"/>
                  <a:pt x="3256703" y="5708373"/>
                  <a:pt x="3066895" y="5723718"/>
                </a:cubicBezTo>
                <a:cubicBezTo>
                  <a:pt x="2877087" y="5739063"/>
                  <a:pt x="2666304" y="5747660"/>
                  <a:pt x="2388056" y="5723718"/>
                </a:cubicBezTo>
                <a:cubicBezTo>
                  <a:pt x="2109808" y="5699776"/>
                  <a:pt x="2041841" y="5738421"/>
                  <a:pt x="1891050" y="5723718"/>
                </a:cubicBezTo>
                <a:cubicBezTo>
                  <a:pt x="1740259" y="5709015"/>
                  <a:pt x="1495954" y="5748398"/>
                  <a:pt x="1394043" y="5723718"/>
                </a:cubicBezTo>
                <a:cubicBezTo>
                  <a:pt x="1292132" y="5699038"/>
                  <a:pt x="1007912" y="5706401"/>
                  <a:pt x="824304" y="5723718"/>
                </a:cubicBezTo>
                <a:cubicBezTo>
                  <a:pt x="640696" y="5741035"/>
                  <a:pt x="302912" y="5704902"/>
                  <a:pt x="0" y="5723718"/>
                </a:cubicBezTo>
                <a:cubicBezTo>
                  <a:pt x="-18365" y="5469791"/>
                  <a:pt x="-17715" y="5360094"/>
                  <a:pt x="0" y="5202224"/>
                </a:cubicBezTo>
                <a:cubicBezTo>
                  <a:pt x="17715" y="5044354"/>
                  <a:pt x="1128" y="4747426"/>
                  <a:pt x="0" y="4509018"/>
                </a:cubicBezTo>
                <a:cubicBezTo>
                  <a:pt x="-1128" y="4270610"/>
                  <a:pt x="-15928" y="3964902"/>
                  <a:pt x="0" y="3758575"/>
                </a:cubicBezTo>
                <a:cubicBezTo>
                  <a:pt x="15928" y="3552248"/>
                  <a:pt x="-33421" y="3292487"/>
                  <a:pt x="0" y="3008132"/>
                </a:cubicBezTo>
                <a:cubicBezTo>
                  <a:pt x="33421" y="2723777"/>
                  <a:pt x="-12985" y="2480831"/>
                  <a:pt x="0" y="2257689"/>
                </a:cubicBezTo>
                <a:cubicBezTo>
                  <a:pt x="12985" y="2034547"/>
                  <a:pt x="18565" y="1802153"/>
                  <a:pt x="0" y="1621720"/>
                </a:cubicBezTo>
                <a:cubicBezTo>
                  <a:pt x="-18565" y="1441287"/>
                  <a:pt x="15619" y="1243676"/>
                  <a:pt x="0" y="871277"/>
                </a:cubicBezTo>
                <a:cubicBezTo>
                  <a:pt x="-15619" y="498878"/>
                  <a:pt x="-36921" y="27872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289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82797D-FF67-A853-3D8C-5D34A4AECB5E}"/>
              </a:ext>
            </a:extLst>
          </p:cNvPr>
          <p:cNvSpPr txBox="1"/>
          <p:nvPr/>
        </p:nvSpPr>
        <p:spPr>
          <a:xfrm>
            <a:off x="4975227" y="393680"/>
            <a:ext cx="6467474" cy="1200329"/>
          </a:xfrm>
          <a:custGeom>
            <a:avLst/>
            <a:gdLst>
              <a:gd name="connsiteX0" fmla="*/ 0 w 6467474"/>
              <a:gd name="connsiteY0" fmla="*/ 0 h 1200329"/>
              <a:gd name="connsiteX1" fmla="*/ 587952 w 6467474"/>
              <a:gd name="connsiteY1" fmla="*/ 0 h 1200329"/>
              <a:gd name="connsiteX2" fmla="*/ 1305254 w 6467474"/>
              <a:gd name="connsiteY2" fmla="*/ 0 h 1200329"/>
              <a:gd name="connsiteX3" fmla="*/ 2022556 w 6467474"/>
              <a:gd name="connsiteY3" fmla="*/ 0 h 1200329"/>
              <a:gd name="connsiteX4" fmla="*/ 2545833 w 6467474"/>
              <a:gd name="connsiteY4" fmla="*/ 0 h 1200329"/>
              <a:gd name="connsiteX5" fmla="*/ 2939761 w 6467474"/>
              <a:gd name="connsiteY5" fmla="*/ 0 h 1200329"/>
              <a:gd name="connsiteX6" fmla="*/ 3398364 w 6467474"/>
              <a:gd name="connsiteY6" fmla="*/ 0 h 1200329"/>
              <a:gd name="connsiteX7" fmla="*/ 3921641 w 6467474"/>
              <a:gd name="connsiteY7" fmla="*/ 0 h 1200329"/>
              <a:gd name="connsiteX8" fmla="*/ 4444918 w 6467474"/>
              <a:gd name="connsiteY8" fmla="*/ 0 h 1200329"/>
              <a:gd name="connsiteX9" fmla="*/ 5032871 w 6467474"/>
              <a:gd name="connsiteY9" fmla="*/ 0 h 1200329"/>
              <a:gd name="connsiteX10" fmla="*/ 5426799 w 6467474"/>
              <a:gd name="connsiteY10" fmla="*/ 0 h 1200329"/>
              <a:gd name="connsiteX11" fmla="*/ 6467474 w 6467474"/>
              <a:gd name="connsiteY11" fmla="*/ 0 h 1200329"/>
              <a:gd name="connsiteX12" fmla="*/ 6467474 w 6467474"/>
              <a:gd name="connsiteY12" fmla="*/ 412113 h 1200329"/>
              <a:gd name="connsiteX13" fmla="*/ 6467474 w 6467474"/>
              <a:gd name="connsiteY13" fmla="*/ 800219 h 1200329"/>
              <a:gd name="connsiteX14" fmla="*/ 6467474 w 6467474"/>
              <a:gd name="connsiteY14" fmla="*/ 1200329 h 1200329"/>
              <a:gd name="connsiteX15" fmla="*/ 5750172 w 6467474"/>
              <a:gd name="connsiteY15" fmla="*/ 1200329 h 1200329"/>
              <a:gd name="connsiteX16" fmla="*/ 5356244 w 6467474"/>
              <a:gd name="connsiteY16" fmla="*/ 1200329 h 1200329"/>
              <a:gd name="connsiteX17" fmla="*/ 4832967 w 6467474"/>
              <a:gd name="connsiteY17" fmla="*/ 1200329 h 1200329"/>
              <a:gd name="connsiteX18" fmla="*/ 4439039 w 6467474"/>
              <a:gd name="connsiteY18" fmla="*/ 1200329 h 1200329"/>
              <a:gd name="connsiteX19" fmla="*/ 3721737 w 6467474"/>
              <a:gd name="connsiteY19" fmla="*/ 1200329 h 1200329"/>
              <a:gd name="connsiteX20" fmla="*/ 3004436 w 6467474"/>
              <a:gd name="connsiteY20" fmla="*/ 1200329 h 1200329"/>
              <a:gd name="connsiteX21" fmla="*/ 2287134 w 6467474"/>
              <a:gd name="connsiteY21" fmla="*/ 1200329 h 1200329"/>
              <a:gd name="connsiteX22" fmla="*/ 1828531 w 6467474"/>
              <a:gd name="connsiteY22" fmla="*/ 1200329 h 1200329"/>
              <a:gd name="connsiteX23" fmla="*/ 1111230 w 6467474"/>
              <a:gd name="connsiteY23" fmla="*/ 1200329 h 1200329"/>
              <a:gd name="connsiteX24" fmla="*/ 652627 w 6467474"/>
              <a:gd name="connsiteY24" fmla="*/ 1200329 h 1200329"/>
              <a:gd name="connsiteX25" fmla="*/ 0 w 6467474"/>
              <a:gd name="connsiteY25" fmla="*/ 1200329 h 1200329"/>
              <a:gd name="connsiteX26" fmla="*/ 0 w 6467474"/>
              <a:gd name="connsiteY26" fmla="*/ 836229 h 1200329"/>
              <a:gd name="connsiteX27" fmla="*/ 0 w 6467474"/>
              <a:gd name="connsiteY27" fmla="*/ 472129 h 1200329"/>
              <a:gd name="connsiteX28" fmla="*/ 0 w 6467474"/>
              <a:gd name="connsiteY2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67474" h="1200329" extrusionOk="0">
                <a:moveTo>
                  <a:pt x="0" y="0"/>
                </a:moveTo>
                <a:cubicBezTo>
                  <a:pt x="249782" y="-26876"/>
                  <a:pt x="316765" y="10481"/>
                  <a:pt x="587952" y="0"/>
                </a:cubicBezTo>
                <a:cubicBezTo>
                  <a:pt x="859139" y="-10481"/>
                  <a:pt x="1109311" y="224"/>
                  <a:pt x="1305254" y="0"/>
                </a:cubicBezTo>
                <a:cubicBezTo>
                  <a:pt x="1501197" y="-224"/>
                  <a:pt x="1800996" y="47662"/>
                  <a:pt x="2022556" y="0"/>
                </a:cubicBezTo>
                <a:cubicBezTo>
                  <a:pt x="2244116" y="-47662"/>
                  <a:pt x="2412919" y="32421"/>
                  <a:pt x="2545833" y="0"/>
                </a:cubicBezTo>
                <a:cubicBezTo>
                  <a:pt x="2678747" y="-32421"/>
                  <a:pt x="2834082" y="29967"/>
                  <a:pt x="2939761" y="0"/>
                </a:cubicBezTo>
                <a:cubicBezTo>
                  <a:pt x="3045440" y="-29967"/>
                  <a:pt x="3289421" y="53049"/>
                  <a:pt x="3398364" y="0"/>
                </a:cubicBezTo>
                <a:cubicBezTo>
                  <a:pt x="3507307" y="-53049"/>
                  <a:pt x="3740030" y="30376"/>
                  <a:pt x="3921641" y="0"/>
                </a:cubicBezTo>
                <a:cubicBezTo>
                  <a:pt x="4103252" y="-30376"/>
                  <a:pt x="4304584" y="41461"/>
                  <a:pt x="4444918" y="0"/>
                </a:cubicBezTo>
                <a:cubicBezTo>
                  <a:pt x="4585252" y="-41461"/>
                  <a:pt x="4806127" y="30562"/>
                  <a:pt x="5032871" y="0"/>
                </a:cubicBezTo>
                <a:cubicBezTo>
                  <a:pt x="5259615" y="-30562"/>
                  <a:pt x="5324785" y="33240"/>
                  <a:pt x="5426799" y="0"/>
                </a:cubicBezTo>
                <a:cubicBezTo>
                  <a:pt x="5528813" y="-33240"/>
                  <a:pt x="6075528" y="39454"/>
                  <a:pt x="6467474" y="0"/>
                </a:cubicBezTo>
                <a:cubicBezTo>
                  <a:pt x="6511077" y="128314"/>
                  <a:pt x="6461801" y="315129"/>
                  <a:pt x="6467474" y="412113"/>
                </a:cubicBezTo>
                <a:cubicBezTo>
                  <a:pt x="6473147" y="509097"/>
                  <a:pt x="6436904" y="711114"/>
                  <a:pt x="6467474" y="800219"/>
                </a:cubicBezTo>
                <a:cubicBezTo>
                  <a:pt x="6498044" y="889324"/>
                  <a:pt x="6428311" y="1042480"/>
                  <a:pt x="6467474" y="1200329"/>
                </a:cubicBezTo>
                <a:cubicBezTo>
                  <a:pt x="6167409" y="1263180"/>
                  <a:pt x="5926581" y="1173658"/>
                  <a:pt x="5750172" y="1200329"/>
                </a:cubicBezTo>
                <a:cubicBezTo>
                  <a:pt x="5573763" y="1227000"/>
                  <a:pt x="5447076" y="1178274"/>
                  <a:pt x="5356244" y="1200329"/>
                </a:cubicBezTo>
                <a:cubicBezTo>
                  <a:pt x="5265412" y="1222384"/>
                  <a:pt x="4959663" y="1190298"/>
                  <a:pt x="4832967" y="1200329"/>
                </a:cubicBezTo>
                <a:cubicBezTo>
                  <a:pt x="4706271" y="1210360"/>
                  <a:pt x="4526954" y="1175233"/>
                  <a:pt x="4439039" y="1200329"/>
                </a:cubicBezTo>
                <a:cubicBezTo>
                  <a:pt x="4351124" y="1225425"/>
                  <a:pt x="4038021" y="1145975"/>
                  <a:pt x="3721737" y="1200329"/>
                </a:cubicBezTo>
                <a:cubicBezTo>
                  <a:pt x="3405453" y="1254683"/>
                  <a:pt x="3260098" y="1196041"/>
                  <a:pt x="3004436" y="1200329"/>
                </a:cubicBezTo>
                <a:cubicBezTo>
                  <a:pt x="2748774" y="1204617"/>
                  <a:pt x="2613787" y="1125288"/>
                  <a:pt x="2287134" y="1200329"/>
                </a:cubicBezTo>
                <a:cubicBezTo>
                  <a:pt x="1960481" y="1275370"/>
                  <a:pt x="1996031" y="1159269"/>
                  <a:pt x="1828531" y="1200329"/>
                </a:cubicBezTo>
                <a:cubicBezTo>
                  <a:pt x="1661031" y="1241389"/>
                  <a:pt x="1327839" y="1160174"/>
                  <a:pt x="1111230" y="1200329"/>
                </a:cubicBezTo>
                <a:cubicBezTo>
                  <a:pt x="894621" y="1240484"/>
                  <a:pt x="745275" y="1156727"/>
                  <a:pt x="652627" y="1200329"/>
                </a:cubicBezTo>
                <a:cubicBezTo>
                  <a:pt x="559979" y="1243931"/>
                  <a:pt x="305167" y="1173500"/>
                  <a:pt x="0" y="1200329"/>
                </a:cubicBezTo>
                <a:cubicBezTo>
                  <a:pt x="-32412" y="1034760"/>
                  <a:pt x="14155" y="952219"/>
                  <a:pt x="0" y="836229"/>
                </a:cubicBezTo>
                <a:cubicBezTo>
                  <a:pt x="-14155" y="720239"/>
                  <a:pt x="32531" y="635718"/>
                  <a:pt x="0" y="472129"/>
                </a:cubicBezTo>
                <a:cubicBezTo>
                  <a:pt x="-32531" y="308540"/>
                  <a:pt x="14099" y="20369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5267298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POSJET GRADSKOJ KNJIŽNICI </a:t>
            </a:r>
          </a:p>
          <a:p>
            <a:r>
              <a:rPr lang="hr-HR" b="1" i="0" dirty="0">
                <a:solidFill>
                  <a:srgbClr val="7F2B0E"/>
                </a:solidFill>
                <a:effectLst/>
                <a:latin typeface="Cambria" panose="02040503050406030204" pitchFamily="18" charset="0"/>
              </a:rPr>
              <a:t>Istraživali su najpoznatije mitove i legende, zaronili u čaroban svijet antičke Grčke i tragali za mitskim junacima i bogovima. </a:t>
            </a:r>
            <a:endParaRPr lang="en-HR" b="1" dirty="0">
              <a:solidFill>
                <a:srgbClr val="7F2B0E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Rezervirano mjesto sadržaja 5" descr="Slika na kojoj se prikazuje odijevanje, osoba, Ljudsko lice, žena&#10;&#10;Opis je automatski generiran">
            <a:extLst>
              <a:ext uri="{FF2B5EF4-FFF2-40B4-BE49-F238E27FC236}">
                <a16:creationId xmlns:a16="http://schemas.microsoft.com/office/drawing/2014/main" id="{2DF43586-1CC9-CF2C-6717-9D6757E05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2330520"/>
            <a:ext cx="5967974" cy="4038124"/>
          </a:xfrm>
          <a:custGeom>
            <a:avLst/>
            <a:gdLst>
              <a:gd name="connsiteX0" fmla="*/ 0 w 5967974"/>
              <a:gd name="connsiteY0" fmla="*/ 0 h 4038124"/>
              <a:gd name="connsiteX1" fmla="*/ 537118 w 5967974"/>
              <a:gd name="connsiteY1" fmla="*/ 0 h 4038124"/>
              <a:gd name="connsiteX2" fmla="*/ 1193595 w 5967974"/>
              <a:gd name="connsiteY2" fmla="*/ 0 h 4038124"/>
              <a:gd name="connsiteX3" fmla="*/ 1671033 w 5967974"/>
              <a:gd name="connsiteY3" fmla="*/ 0 h 4038124"/>
              <a:gd name="connsiteX4" fmla="*/ 2267830 w 5967974"/>
              <a:gd name="connsiteY4" fmla="*/ 0 h 4038124"/>
              <a:gd name="connsiteX5" fmla="*/ 2924307 w 5967974"/>
              <a:gd name="connsiteY5" fmla="*/ 0 h 4038124"/>
              <a:gd name="connsiteX6" fmla="*/ 3342065 w 5967974"/>
              <a:gd name="connsiteY6" fmla="*/ 0 h 4038124"/>
              <a:gd name="connsiteX7" fmla="*/ 3759824 w 5967974"/>
              <a:gd name="connsiteY7" fmla="*/ 0 h 4038124"/>
              <a:gd name="connsiteX8" fmla="*/ 4475981 w 5967974"/>
              <a:gd name="connsiteY8" fmla="*/ 0 h 4038124"/>
              <a:gd name="connsiteX9" fmla="*/ 5072778 w 5967974"/>
              <a:gd name="connsiteY9" fmla="*/ 0 h 4038124"/>
              <a:gd name="connsiteX10" fmla="*/ 5967974 w 5967974"/>
              <a:gd name="connsiteY10" fmla="*/ 0 h 4038124"/>
              <a:gd name="connsiteX11" fmla="*/ 5967974 w 5967974"/>
              <a:gd name="connsiteY11" fmla="*/ 576875 h 4038124"/>
              <a:gd name="connsiteX12" fmla="*/ 5967974 w 5967974"/>
              <a:gd name="connsiteY12" fmla="*/ 1194131 h 4038124"/>
              <a:gd name="connsiteX13" fmla="*/ 5967974 w 5967974"/>
              <a:gd name="connsiteY13" fmla="*/ 1690243 h 4038124"/>
              <a:gd name="connsiteX14" fmla="*/ 5967974 w 5967974"/>
              <a:gd name="connsiteY14" fmla="*/ 2267118 h 4038124"/>
              <a:gd name="connsiteX15" fmla="*/ 5967974 w 5967974"/>
              <a:gd name="connsiteY15" fmla="*/ 2722849 h 4038124"/>
              <a:gd name="connsiteX16" fmla="*/ 5967974 w 5967974"/>
              <a:gd name="connsiteY16" fmla="*/ 3380487 h 4038124"/>
              <a:gd name="connsiteX17" fmla="*/ 5967974 w 5967974"/>
              <a:gd name="connsiteY17" fmla="*/ 4038124 h 4038124"/>
              <a:gd name="connsiteX18" fmla="*/ 5251817 w 5967974"/>
              <a:gd name="connsiteY18" fmla="*/ 4038124 h 4038124"/>
              <a:gd name="connsiteX19" fmla="*/ 4595340 w 5967974"/>
              <a:gd name="connsiteY19" fmla="*/ 4038124 h 4038124"/>
              <a:gd name="connsiteX20" fmla="*/ 4117902 w 5967974"/>
              <a:gd name="connsiteY20" fmla="*/ 4038124 h 4038124"/>
              <a:gd name="connsiteX21" fmla="*/ 3401745 w 5967974"/>
              <a:gd name="connsiteY21" fmla="*/ 4038124 h 4038124"/>
              <a:gd name="connsiteX22" fmla="*/ 2804948 w 5967974"/>
              <a:gd name="connsiteY22" fmla="*/ 4038124 h 4038124"/>
              <a:gd name="connsiteX23" fmla="*/ 2387190 w 5967974"/>
              <a:gd name="connsiteY23" fmla="*/ 4038124 h 4038124"/>
              <a:gd name="connsiteX24" fmla="*/ 1790392 w 5967974"/>
              <a:gd name="connsiteY24" fmla="*/ 4038124 h 4038124"/>
              <a:gd name="connsiteX25" fmla="*/ 1253275 w 5967974"/>
              <a:gd name="connsiteY25" fmla="*/ 4038124 h 4038124"/>
              <a:gd name="connsiteX26" fmla="*/ 716157 w 5967974"/>
              <a:gd name="connsiteY26" fmla="*/ 4038124 h 4038124"/>
              <a:gd name="connsiteX27" fmla="*/ 0 w 5967974"/>
              <a:gd name="connsiteY27" fmla="*/ 4038124 h 4038124"/>
              <a:gd name="connsiteX28" fmla="*/ 0 w 5967974"/>
              <a:gd name="connsiteY28" fmla="*/ 3501630 h 4038124"/>
              <a:gd name="connsiteX29" fmla="*/ 0 w 5967974"/>
              <a:gd name="connsiteY29" fmla="*/ 2884374 h 4038124"/>
              <a:gd name="connsiteX30" fmla="*/ 0 w 5967974"/>
              <a:gd name="connsiteY30" fmla="*/ 2347881 h 4038124"/>
              <a:gd name="connsiteX31" fmla="*/ 0 w 5967974"/>
              <a:gd name="connsiteY31" fmla="*/ 1892150 h 4038124"/>
              <a:gd name="connsiteX32" fmla="*/ 0 w 5967974"/>
              <a:gd name="connsiteY32" fmla="*/ 1355656 h 4038124"/>
              <a:gd name="connsiteX33" fmla="*/ 0 w 5967974"/>
              <a:gd name="connsiteY33" fmla="*/ 738400 h 4038124"/>
              <a:gd name="connsiteX34" fmla="*/ 0 w 5967974"/>
              <a:gd name="connsiteY34" fmla="*/ 0 h 403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67974" h="4038124" fill="none" extrusionOk="0">
                <a:moveTo>
                  <a:pt x="0" y="0"/>
                </a:moveTo>
                <a:cubicBezTo>
                  <a:pt x="172446" y="-56223"/>
                  <a:pt x="411008" y="24745"/>
                  <a:pt x="537118" y="0"/>
                </a:cubicBezTo>
                <a:cubicBezTo>
                  <a:pt x="663228" y="-24745"/>
                  <a:pt x="888615" y="56594"/>
                  <a:pt x="1193595" y="0"/>
                </a:cubicBezTo>
                <a:cubicBezTo>
                  <a:pt x="1498575" y="-56594"/>
                  <a:pt x="1495923" y="32180"/>
                  <a:pt x="1671033" y="0"/>
                </a:cubicBezTo>
                <a:cubicBezTo>
                  <a:pt x="1846143" y="-32180"/>
                  <a:pt x="2030943" y="60966"/>
                  <a:pt x="2267830" y="0"/>
                </a:cubicBezTo>
                <a:cubicBezTo>
                  <a:pt x="2504717" y="-60966"/>
                  <a:pt x="2717757" y="46955"/>
                  <a:pt x="2924307" y="0"/>
                </a:cubicBezTo>
                <a:cubicBezTo>
                  <a:pt x="3130857" y="-46955"/>
                  <a:pt x="3224892" y="19753"/>
                  <a:pt x="3342065" y="0"/>
                </a:cubicBezTo>
                <a:cubicBezTo>
                  <a:pt x="3459238" y="-19753"/>
                  <a:pt x="3604019" y="45065"/>
                  <a:pt x="3759824" y="0"/>
                </a:cubicBezTo>
                <a:cubicBezTo>
                  <a:pt x="3915629" y="-45065"/>
                  <a:pt x="4131398" y="45708"/>
                  <a:pt x="4475981" y="0"/>
                </a:cubicBezTo>
                <a:cubicBezTo>
                  <a:pt x="4820564" y="-45708"/>
                  <a:pt x="4902188" y="12370"/>
                  <a:pt x="5072778" y="0"/>
                </a:cubicBezTo>
                <a:cubicBezTo>
                  <a:pt x="5243368" y="-12370"/>
                  <a:pt x="5547471" y="82072"/>
                  <a:pt x="5967974" y="0"/>
                </a:cubicBezTo>
                <a:cubicBezTo>
                  <a:pt x="6014886" y="168409"/>
                  <a:pt x="5929316" y="428149"/>
                  <a:pt x="5967974" y="576875"/>
                </a:cubicBezTo>
                <a:cubicBezTo>
                  <a:pt x="6006632" y="725602"/>
                  <a:pt x="5949855" y="1053766"/>
                  <a:pt x="5967974" y="1194131"/>
                </a:cubicBezTo>
                <a:cubicBezTo>
                  <a:pt x="5986093" y="1334496"/>
                  <a:pt x="5958520" y="1514919"/>
                  <a:pt x="5967974" y="1690243"/>
                </a:cubicBezTo>
                <a:cubicBezTo>
                  <a:pt x="5977428" y="1865567"/>
                  <a:pt x="5926976" y="2094119"/>
                  <a:pt x="5967974" y="2267118"/>
                </a:cubicBezTo>
                <a:cubicBezTo>
                  <a:pt x="6008972" y="2440118"/>
                  <a:pt x="5933762" y="2556258"/>
                  <a:pt x="5967974" y="2722849"/>
                </a:cubicBezTo>
                <a:cubicBezTo>
                  <a:pt x="6002186" y="2889440"/>
                  <a:pt x="5954144" y="3180376"/>
                  <a:pt x="5967974" y="3380487"/>
                </a:cubicBezTo>
                <a:cubicBezTo>
                  <a:pt x="5981804" y="3580598"/>
                  <a:pt x="5897282" y="3789253"/>
                  <a:pt x="5967974" y="4038124"/>
                </a:cubicBezTo>
                <a:cubicBezTo>
                  <a:pt x="5681628" y="4051655"/>
                  <a:pt x="5425645" y="4023398"/>
                  <a:pt x="5251817" y="4038124"/>
                </a:cubicBezTo>
                <a:cubicBezTo>
                  <a:pt x="5077989" y="4052850"/>
                  <a:pt x="4799998" y="4037338"/>
                  <a:pt x="4595340" y="4038124"/>
                </a:cubicBezTo>
                <a:cubicBezTo>
                  <a:pt x="4390682" y="4038910"/>
                  <a:pt x="4255372" y="4019444"/>
                  <a:pt x="4117902" y="4038124"/>
                </a:cubicBezTo>
                <a:cubicBezTo>
                  <a:pt x="3980432" y="4056804"/>
                  <a:pt x="3595930" y="3995146"/>
                  <a:pt x="3401745" y="4038124"/>
                </a:cubicBezTo>
                <a:cubicBezTo>
                  <a:pt x="3207560" y="4081102"/>
                  <a:pt x="3050390" y="4032699"/>
                  <a:pt x="2804948" y="4038124"/>
                </a:cubicBezTo>
                <a:cubicBezTo>
                  <a:pt x="2559506" y="4043549"/>
                  <a:pt x="2519535" y="4004247"/>
                  <a:pt x="2387190" y="4038124"/>
                </a:cubicBezTo>
                <a:cubicBezTo>
                  <a:pt x="2254845" y="4072001"/>
                  <a:pt x="1995088" y="4009321"/>
                  <a:pt x="1790392" y="4038124"/>
                </a:cubicBezTo>
                <a:cubicBezTo>
                  <a:pt x="1585696" y="4066927"/>
                  <a:pt x="1520258" y="3989656"/>
                  <a:pt x="1253275" y="4038124"/>
                </a:cubicBezTo>
                <a:cubicBezTo>
                  <a:pt x="986292" y="4086592"/>
                  <a:pt x="917032" y="4004384"/>
                  <a:pt x="716157" y="4038124"/>
                </a:cubicBezTo>
                <a:cubicBezTo>
                  <a:pt x="515282" y="4071864"/>
                  <a:pt x="173652" y="4001065"/>
                  <a:pt x="0" y="4038124"/>
                </a:cubicBezTo>
                <a:cubicBezTo>
                  <a:pt x="-14374" y="3898914"/>
                  <a:pt x="22352" y="3632504"/>
                  <a:pt x="0" y="3501630"/>
                </a:cubicBezTo>
                <a:cubicBezTo>
                  <a:pt x="-22352" y="3370756"/>
                  <a:pt x="51721" y="3081199"/>
                  <a:pt x="0" y="2884374"/>
                </a:cubicBezTo>
                <a:cubicBezTo>
                  <a:pt x="-51721" y="2687549"/>
                  <a:pt x="13769" y="2565850"/>
                  <a:pt x="0" y="2347881"/>
                </a:cubicBezTo>
                <a:cubicBezTo>
                  <a:pt x="-13769" y="2129912"/>
                  <a:pt x="15860" y="2002790"/>
                  <a:pt x="0" y="1892150"/>
                </a:cubicBezTo>
                <a:cubicBezTo>
                  <a:pt x="-15860" y="1781510"/>
                  <a:pt x="53212" y="1505303"/>
                  <a:pt x="0" y="1355656"/>
                </a:cubicBezTo>
                <a:cubicBezTo>
                  <a:pt x="-53212" y="1206009"/>
                  <a:pt x="7429" y="1019571"/>
                  <a:pt x="0" y="738400"/>
                </a:cubicBezTo>
                <a:cubicBezTo>
                  <a:pt x="-7429" y="457229"/>
                  <a:pt x="35144" y="343788"/>
                  <a:pt x="0" y="0"/>
                </a:cubicBezTo>
                <a:close/>
              </a:path>
              <a:path w="5967974" h="4038124" stroke="0" extrusionOk="0">
                <a:moveTo>
                  <a:pt x="0" y="0"/>
                </a:moveTo>
                <a:cubicBezTo>
                  <a:pt x="176923" y="-31514"/>
                  <a:pt x="321706" y="18183"/>
                  <a:pt x="537118" y="0"/>
                </a:cubicBezTo>
                <a:cubicBezTo>
                  <a:pt x="752530" y="-18183"/>
                  <a:pt x="847532" y="23429"/>
                  <a:pt x="954876" y="0"/>
                </a:cubicBezTo>
                <a:cubicBezTo>
                  <a:pt x="1062220" y="-23429"/>
                  <a:pt x="1450490" y="32486"/>
                  <a:pt x="1671033" y="0"/>
                </a:cubicBezTo>
                <a:cubicBezTo>
                  <a:pt x="1891576" y="-32486"/>
                  <a:pt x="2061078" y="54896"/>
                  <a:pt x="2208150" y="0"/>
                </a:cubicBezTo>
                <a:cubicBezTo>
                  <a:pt x="2355222" y="-54896"/>
                  <a:pt x="2571726" y="55296"/>
                  <a:pt x="2745268" y="0"/>
                </a:cubicBezTo>
                <a:cubicBezTo>
                  <a:pt x="2918810" y="-55296"/>
                  <a:pt x="3134213" y="48606"/>
                  <a:pt x="3461425" y="0"/>
                </a:cubicBezTo>
                <a:cubicBezTo>
                  <a:pt x="3788637" y="-48606"/>
                  <a:pt x="3779027" y="14696"/>
                  <a:pt x="3938863" y="0"/>
                </a:cubicBezTo>
                <a:cubicBezTo>
                  <a:pt x="4098699" y="-14696"/>
                  <a:pt x="4396375" y="66713"/>
                  <a:pt x="4655020" y="0"/>
                </a:cubicBezTo>
                <a:cubicBezTo>
                  <a:pt x="4913665" y="-66713"/>
                  <a:pt x="5043727" y="24126"/>
                  <a:pt x="5371177" y="0"/>
                </a:cubicBezTo>
                <a:cubicBezTo>
                  <a:pt x="5698627" y="-24126"/>
                  <a:pt x="5776476" y="14539"/>
                  <a:pt x="5967974" y="0"/>
                </a:cubicBezTo>
                <a:cubicBezTo>
                  <a:pt x="6026223" y="150773"/>
                  <a:pt x="5953288" y="459741"/>
                  <a:pt x="5967974" y="657637"/>
                </a:cubicBezTo>
                <a:cubicBezTo>
                  <a:pt x="5982660" y="855533"/>
                  <a:pt x="5915507" y="1122994"/>
                  <a:pt x="5967974" y="1274893"/>
                </a:cubicBezTo>
                <a:cubicBezTo>
                  <a:pt x="6020441" y="1426792"/>
                  <a:pt x="5917568" y="1565969"/>
                  <a:pt x="5967974" y="1730625"/>
                </a:cubicBezTo>
                <a:cubicBezTo>
                  <a:pt x="6018380" y="1895281"/>
                  <a:pt x="5919406" y="2101898"/>
                  <a:pt x="5967974" y="2307499"/>
                </a:cubicBezTo>
                <a:cubicBezTo>
                  <a:pt x="6016542" y="2513100"/>
                  <a:pt x="5941012" y="2617333"/>
                  <a:pt x="5967974" y="2884374"/>
                </a:cubicBezTo>
                <a:cubicBezTo>
                  <a:pt x="5994936" y="3151416"/>
                  <a:pt x="5936915" y="3219698"/>
                  <a:pt x="5967974" y="3461249"/>
                </a:cubicBezTo>
                <a:cubicBezTo>
                  <a:pt x="5999033" y="3702801"/>
                  <a:pt x="5927910" y="3837359"/>
                  <a:pt x="5967974" y="4038124"/>
                </a:cubicBezTo>
                <a:cubicBezTo>
                  <a:pt x="5786651" y="4042341"/>
                  <a:pt x="5613288" y="4017546"/>
                  <a:pt x="5311497" y="4038124"/>
                </a:cubicBezTo>
                <a:cubicBezTo>
                  <a:pt x="5009706" y="4058702"/>
                  <a:pt x="4997642" y="4028909"/>
                  <a:pt x="4893739" y="4038124"/>
                </a:cubicBezTo>
                <a:cubicBezTo>
                  <a:pt x="4789836" y="4047339"/>
                  <a:pt x="4606041" y="3994815"/>
                  <a:pt x="4416301" y="4038124"/>
                </a:cubicBezTo>
                <a:cubicBezTo>
                  <a:pt x="4226561" y="4081433"/>
                  <a:pt x="3968689" y="3998134"/>
                  <a:pt x="3700144" y="4038124"/>
                </a:cubicBezTo>
                <a:cubicBezTo>
                  <a:pt x="3431599" y="4078114"/>
                  <a:pt x="3260999" y="3971876"/>
                  <a:pt x="3103346" y="4038124"/>
                </a:cubicBezTo>
                <a:cubicBezTo>
                  <a:pt x="2945693" y="4104372"/>
                  <a:pt x="2734618" y="4027821"/>
                  <a:pt x="2625909" y="4038124"/>
                </a:cubicBezTo>
                <a:cubicBezTo>
                  <a:pt x="2517200" y="4048427"/>
                  <a:pt x="2260134" y="4022429"/>
                  <a:pt x="2029111" y="4038124"/>
                </a:cubicBezTo>
                <a:cubicBezTo>
                  <a:pt x="1798088" y="4053819"/>
                  <a:pt x="1775280" y="4006171"/>
                  <a:pt x="1611353" y="4038124"/>
                </a:cubicBezTo>
                <a:cubicBezTo>
                  <a:pt x="1447426" y="4070077"/>
                  <a:pt x="1352776" y="3995976"/>
                  <a:pt x="1193595" y="4038124"/>
                </a:cubicBezTo>
                <a:cubicBezTo>
                  <a:pt x="1034414" y="4080272"/>
                  <a:pt x="873851" y="4008593"/>
                  <a:pt x="596797" y="4038124"/>
                </a:cubicBezTo>
                <a:cubicBezTo>
                  <a:pt x="319743" y="4067655"/>
                  <a:pt x="162693" y="3997950"/>
                  <a:pt x="0" y="4038124"/>
                </a:cubicBezTo>
                <a:cubicBezTo>
                  <a:pt x="-31474" y="3864959"/>
                  <a:pt x="58647" y="3598882"/>
                  <a:pt x="0" y="3420868"/>
                </a:cubicBezTo>
                <a:cubicBezTo>
                  <a:pt x="-58647" y="3242854"/>
                  <a:pt x="37" y="3098618"/>
                  <a:pt x="0" y="2884374"/>
                </a:cubicBezTo>
                <a:cubicBezTo>
                  <a:pt x="-37" y="2670130"/>
                  <a:pt x="25653" y="2594764"/>
                  <a:pt x="0" y="2428643"/>
                </a:cubicBezTo>
                <a:cubicBezTo>
                  <a:pt x="-25653" y="2262522"/>
                  <a:pt x="5101" y="2014799"/>
                  <a:pt x="0" y="1811387"/>
                </a:cubicBezTo>
                <a:cubicBezTo>
                  <a:pt x="-5101" y="1607975"/>
                  <a:pt x="4305" y="1464150"/>
                  <a:pt x="0" y="1315275"/>
                </a:cubicBezTo>
                <a:cubicBezTo>
                  <a:pt x="-4305" y="1166400"/>
                  <a:pt x="34987" y="924077"/>
                  <a:pt x="0" y="698019"/>
                </a:cubicBezTo>
                <a:cubicBezTo>
                  <a:pt x="-34987" y="471961"/>
                  <a:pt x="61295" y="20865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zervirano mjesto sadržaja 7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6FB64534-3C9C-8CD2-2772-B30ED3B24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25" y="586688"/>
            <a:ext cx="3724275" cy="2793206"/>
          </a:xfrm>
          <a:custGeom>
            <a:avLst/>
            <a:gdLst>
              <a:gd name="connsiteX0" fmla="*/ 0 w 3724275"/>
              <a:gd name="connsiteY0" fmla="*/ 0 h 2793206"/>
              <a:gd name="connsiteX1" fmla="*/ 494797 w 3724275"/>
              <a:gd name="connsiteY1" fmla="*/ 0 h 2793206"/>
              <a:gd name="connsiteX2" fmla="*/ 915108 w 3724275"/>
              <a:gd name="connsiteY2" fmla="*/ 0 h 2793206"/>
              <a:gd name="connsiteX3" fmla="*/ 1521632 w 3724275"/>
              <a:gd name="connsiteY3" fmla="*/ 0 h 2793206"/>
              <a:gd name="connsiteX4" fmla="*/ 1979186 w 3724275"/>
              <a:gd name="connsiteY4" fmla="*/ 0 h 2793206"/>
              <a:gd name="connsiteX5" fmla="*/ 2548468 w 3724275"/>
              <a:gd name="connsiteY5" fmla="*/ 0 h 2793206"/>
              <a:gd name="connsiteX6" fmla="*/ 3006022 w 3724275"/>
              <a:gd name="connsiteY6" fmla="*/ 0 h 2793206"/>
              <a:gd name="connsiteX7" fmla="*/ 3724275 w 3724275"/>
              <a:gd name="connsiteY7" fmla="*/ 0 h 2793206"/>
              <a:gd name="connsiteX8" fmla="*/ 3724275 w 3724275"/>
              <a:gd name="connsiteY8" fmla="*/ 502777 h 2793206"/>
              <a:gd name="connsiteX9" fmla="*/ 3724275 w 3724275"/>
              <a:gd name="connsiteY9" fmla="*/ 1117282 h 2793206"/>
              <a:gd name="connsiteX10" fmla="*/ 3724275 w 3724275"/>
              <a:gd name="connsiteY10" fmla="*/ 1647992 h 2793206"/>
              <a:gd name="connsiteX11" fmla="*/ 3724275 w 3724275"/>
              <a:gd name="connsiteY11" fmla="*/ 2206633 h 2793206"/>
              <a:gd name="connsiteX12" fmla="*/ 3724275 w 3724275"/>
              <a:gd name="connsiteY12" fmla="*/ 2793206 h 2793206"/>
              <a:gd name="connsiteX13" fmla="*/ 3154993 w 3724275"/>
              <a:gd name="connsiteY13" fmla="*/ 2793206 h 2793206"/>
              <a:gd name="connsiteX14" fmla="*/ 2734682 w 3724275"/>
              <a:gd name="connsiteY14" fmla="*/ 2793206 h 2793206"/>
              <a:gd name="connsiteX15" fmla="*/ 2165400 w 3724275"/>
              <a:gd name="connsiteY15" fmla="*/ 2793206 h 2793206"/>
              <a:gd name="connsiteX16" fmla="*/ 1558875 w 3724275"/>
              <a:gd name="connsiteY16" fmla="*/ 2793206 h 2793206"/>
              <a:gd name="connsiteX17" fmla="*/ 989593 w 3724275"/>
              <a:gd name="connsiteY17" fmla="*/ 2793206 h 2793206"/>
              <a:gd name="connsiteX18" fmla="*/ 0 w 3724275"/>
              <a:gd name="connsiteY18" fmla="*/ 2793206 h 2793206"/>
              <a:gd name="connsiteX19" fmla="*/ 0 w 3724275"/>
              <a:gd name="connsiteY19" fmla="*/ 2206633 h 2793206"/>
              <a:gd name="connsiteX20" fmla="*/ 0 w 3724275"/>
              <a:gd name="connsiteY20" fmla="*/ 1731788 h 2793206"/>
              <a:gd name="connsiteX21" fmla="*/ 0 w 3724275"/>
              <a:gd name="connsiteY21" fmla="*/ 1256943 h 2793206"/>
              <a:gd name="connsiteX22" fmla="*/ 0 w 3724275"/>
              <a:gd name="connsiteY22" fmla="*/ 726234 h 2793206"/>
              <a:gd name="connsiteX23" fmla="*/ 0 w 3724275"/>
              <a:gd name="connsiteY23" fmla="*/ 0 h 279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24275" h="2793206" fill="none" extrusionOk="0">
                <a:moveTo>
                  <a:pt x="0" y="0"/>
                </a:moveTo>
                <a:cubicBezTo>
                  <a:pt x="131759" y="-52373"/>
                  <a:pt x="343186" y="46247"/>
                  <a:pt x="494797" y="0"/>
                </a:cubicBezTo>
                <a:cubicBezTo>
                  <a:pt x="646408" y="-46247"/>
                  <a:pt x="723248" y="48635"/>
                  <a:pt x="915108" y="0"/>
                </a:cubicBezTo>
                <a:cubicBezTo>
                  <a:pt x="1106968" y="-48635"/>
                  <a:pt x="1343994" y="61900"/>
                  <a:pt x="1521632" y="0"/>
                </a:cubicBezTo>
                <a:cubicBezTo>
                  <a:pt x="1699270" y="-61900"/>
                  <a:pt x="1853480" y="31776"/>
                  <a:pt x="1979186" y="0"/>
                </a:cubicBezTo>
                <a:cubicBezTo>
                  <a:pt x="2104892" y="-31776"/>
                  <a:pt x="2363639" y="9612"/>
                  <a:pt x="2548468" y="0"/>
                </a:cubicBezTo>
                <a:cubicBezTo>
                  <a:pt x="2733297" y="-9612"/>
                  <a:pt x="2828720" y="38972"/>
                  <a:pt x="3006022" y="0"/>
                </a:cubicBezTo>
                <a:cubicBezTo>
                  <a:pt x="3183324" y="-38972"/>
                  <a:pt x="3425645" y="21571"/>
                  <a:pt x="3724275" y="0"/>
                </a:cubicBezTo>
                <a:cubicBezTo>
                  <a:pt x="3773606" y="162073"/>
                  <a:pt x="3693593" y="394467"/>
                  <a:pt x="3724275" y="502777"/>
                </a:cubicBezTo>
                <a:cubicBezTo>
                  <a:pt x="3754957" y="611087"/>
                  <a:pt x="3671754" y="909602"/>
                  <a:pt x="3724275" y="1117282"/>
                </a:cubicBezTo>
                <a:cubicBezTo>
                  <a:pt x="3776796" y="1324962"/>
                  <a:pt x="3682140" y="1536259"/>
                  <a:pt x="3724275" y="1647992"/>
                </a:cubicBezTo>
                <a:cubicBezTo>
                  <a:pt x="3766410" y="1759725"/>
                  <a:pt x="3704743" y="2033533"/>
                  <a:pt x="3724275" y="2206633"/>
                </a:cubicBezTo>
                <a:cubicBezTo>
                  <a:pt x="3743807" y="2379733"/>
                  <a:pt x="3672021" y="2661961"/>
                  <a:pt x="3724275" y="2793206"/>
                </a:cubicBezTo>
                <a:cubicBezTo>
                  <a:pt x="3569093" y="2843428"/>
                  <a:pt x="3403745" y="2783539"/>
                  <a:pt x="3154993" y="2793206"/>
                </a:cubicBezTo>
                <a:cubicBezTo>
                  <a:pt x="2906241" y="2802873"/>
                  <a:pt x="2828578" y="2768896"/>
                  <a:pt x="2734682" y="2793206"/>
                </a:cubicBezTo>
                <a:cubicBezTo>
                  <a:pt x="2640786" y="2817516"/>
                  <a:pt x="2318610" y="2741575"/>
                  <a:pt x="2165400" y="2793206"/>
                </a:cubicBezTo>
                <a:cubicBezTo>
                  <a:pt x="2012190" y="2844837"/>
                  <a:pt x="1729546" y="2728995"/>
                  <a:pt x="1558875" y="2793206"/>
                </a:cubicBezTo>
                <a:cubicBezTo>
                  <a:pt x="1388204" y="2857417"/>
                  <a:pt x="1137089" y="2788704"/>
                  <a:pt x="989593" y="2793206"/>
                </a:cubicBezTo>
                <a:cubicBezTo>
                  <a:pt x="842097" y="2797708"/>
                  <a:pt x="332248" y="2783281"/>
                  <a:pt x="0" y="2793206"/>
                </a:cubicBezTo>
                <a:cubicBezTo>
                  <a:pt x="-18264" y="2653693"/>
                  <a:pt x="2572" y="2454561"/>
                  <a:pt x="0" y="2206633"/>
                </a:cubicBezTo>
                <a:cubicBezTo>
                  <a:pt x="-2572" y="1958705"/>
                  <a:pt x="7295" y="1952264"/>
                  <a:pt x="0" y="1731788"/>
                </a:cubicBezTo>
                <a:cubicBezTo>
                  <a:pt x="-7295" y="1511312"/>
                  <a:pt x="23788" y="1416129"/>
                  <a:pt x="0" y="1256943"/>
                </a:cubicBezTo>
                <a:cubicBezTo>
                  <a:pt x="-23788" y="1097758"/>
                  <a:pt x="3487" y="964246"/>
                  <a:pt x="0" y="726234"/>
                </a:cubicBezTo>
                <a:cubicBezTo>
                  <a:pt x="-3487" y="488222"/>
                  <a:pt x="24211" y="306923"/>
                  <a:pt x="0" y="0"/>
                </a:cubicBezTo>
                <a:close/>
              </a:path>
              <a:path w="3724275" h="2793206" stroke="0" extrusionOk="0">
                <a:moveTo>
                  <a:pt x="0" y="0"/>
                </a:moveTo>
                <a:cubicBezTo>
                  <a:pt x="237735" y="-10281"/>
                  <a:pt x="412679" y="11482"/>
                  <a:pt x="532039" y="0"/>
                </a:cubicBezTo>
                <a:cubicBezTo>
                  <a:pt x="651399" y="-11482"/>
                  <a:pt x="794645" y="35939"/>
                  <a:pt x="989593" y="0"/>
                </a:cubicBezTo>
                <a:cubicBezTo>
                  <a:pt x="1184541" y="-35939"/>
                  <a:pt x="1266980" y="43382"/>
                  <a:pt x="1484390" y="0"/>
                </a:cubicBezTo>
                <a:cubicBezTo>
                  <a:pt x="1701800" y="-43382"/>
                  <a:pt x="1867955" y="55784"/>
                  <a:pt x="1979186" y="0"/>
                </a:cubicBezTo>
                <a:cubicBezTo>
                  <a:pt x="2090417" y="-55784"/>
                  <a:pt x="2291238" y="34605"/>
                  <a:pt x="2548468" y="0"/>
                </a:cubicBezTo>
                <a:cubicBezTo>
                  <a:pt x="2805698" y="-34605"/>
                  <a:pt x="2823197" y="17691"/>
                  <a:pt x="2968779" y="0"/>
                </a:cubicBezTo>
                <a:cubicBezTo>
                  <a:pt x="3114361" y="-17691"/>
                  <a:pt x="3474296" y="54197"/>
                  <a:pt x="3724275" y="0"/>
                </a:cubicBezTo>
                <a:cubicBezTo>
                  <a:pt x="3778423" y="254689"/>
                  <a:pt x="3704299" y="410926"/>
                  <a:pt x="3724275" y="530709"/>
                </a:cubicBezTo>
                <a:cubicBezTo>
                  <a:pt x="3744251" y="650492"/>
                  <a:pt x="3693746" y="896792"/>
                  <a:pt x="3724275" y="1033486"/>
                </a:cubicBezTo>
                <a:cubicBezTo>
                  <a:pt x="3754804" y="1170180"/>
                  <a:pt x="3712571" y="1354452"/>
                  <a:pt x="3724275" y="1564195"/>
                </a:cubicBezTo>
                <a:cubicBezTo>
                  <a:pt x="3735979" y="1773938"/>
                  <a:pt x="3681941" y="1932078"/>
                  <a:pt x="3724275" y="2066972"/>
                </a:cubicBezTo>
                <a:cubicBezTo>
                  <a:pt x="3766609" y="2201866"/>
                  <a:pt x="3637473" y="2530417"/>
                  <a:pt x="3724275" y="2793206"/>
                </a:cubicBezTo>
                <a:cubicBezTo>
                  <a:pt x="3497681" y="2828845"/>
                  <a:pt x="3380948" y="2741326"/>
                  <a:pt x="3192236" y="2793206"/>
                </a:cubicBezTo>
                <a:cubicBezTo>
                  <a:pt x="3003524" y="2845086"/>
                  <a:pt x="2899831" y="2745648"/>
                  <a:pt x="2734682" y="2793206"/>
                </a:cubicBezTo>
                <a:cubicBezTo>
                  <a:pt x="2569533" y="2840764"/>
                  <a:pt x="2459283" y="2746600"/>
                  <a:pt x="2202643" y="2793206"/>
                </a:cubicBezTo>
                <a:cubicBezTo>
                  <a:pt x="1946003" y="2839812"/>
                  <a:pt x="1910603" y="2778753"/>
                  <a:pt x="1745089" y="2793206"/>
                </a:cubicBezTo>
                <a:cubicBezTo>
                  <a:pt x="1579575" y="2807659"/>
                  <a:pt x="1491200" y="2750308"/>
                  <a:pt x="1250292" y="2793206"/>
                </a:cubicBezTo>
                <a:cubicBezTo>
                  <a:pt x="1009384" y="2836104"/>
                  <a:pt x="914116" y="2781492"/>
                  <a:pt x="681010" y="2793206"/>
                </a:cubicBezTo>
                <a:cubicBezTo>
                  <a:pt x="447904" y="2804920"/>
                  <a:pt x="258782" y="2763123"/>
                  <a:pt x="0" y="2793206"/>
                </a:cubicBezTo>
                <a:cubicBezTo>
                  <a:pt x="-50188" y="2635949"/>
                  <a:pt x="45118" y="2488159"/>
                  <a:pt x="0" y="2318361"/>
                </a:cubicBezTo>
                <a:cubicBezTo>
                  <a:pt x="-45118" y="2148564"/>
                  <a:pt x="43572" y="2051261"/>
                  <a:pt x="0" y="1815584"/>
                </a:cubicBezTo>
                <a:cubicBezTo>
                  <a:pt x="-43572" y="1579907"/>
                  <a:pt x="8614" y="1450807"/>
                  <a:pt x="0" y="1340739"/>
                </a:cubicBezTo>
                <a:cubicBezTo>
                  <a:pt x="-8614" y="1230671"/>
                  <a:pt x="71729" y="881520"/>
                  <a:pt x="0" y="726234"/>
                </a:cubicBezTo>
                <a:cubicBezTo>
                  <a:pt x="-71729" y="570948"/>
                  <a:pt x="14866" y="257874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zervirano mjesto sadržaja 5" descr="Slika na kojoj se prikazuje odijevanje, osoba, u dvorani, Ljudsko lice&#10;&#10;Opis je automatski generiran">
            <a:extLst>
              <a:ext uri="{FF2B5EF4-FFF2-40B4-BE49-F238E27FC236}">
                <a16:creationId xmlns:a16="http://schemas.microsoft.com/office/drawing/2014/main" id="{CFB88C2E-9E38-C353-832F-A3E0EA2937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26" y="3644899"/>
            <a:ext cx="4085201" cy="2897343"/>
          </a:xfrm>
          <a:custGeom>
            <a:avLst/>
            <a:gdLst>
              <a:gd name="connsiteX0" fmla="*/ 0 w 4085201"/>
              <a:gd name="connsiteY0" fmla="*/ 0 h 2897343"/>
              <a:gd name="connsiteX1" fmla="*/ 461044 w 4085201"/>
              <a:gd name="connsiteY1" fmla="*/ 0 h 2897343"/>
              <a:gd name="connsiteX2" fmla="*/ 1126348 w 4085201"/>
              <a:gd name="connsiteY2" fmla="*/ 0 h 2897343"/>
              <a:gd name="connsiteX3" fmla="*/ 1750800 w 4085201"/>
              <a:gd name="connsiteY3" fmla="*/ 0 h 2897343"/>
              <a:gd name="connsiteX4" fmla="*/ 2211845 w 4085201"/>
              <a:gd name="connsiteY4" fmla="*/ 0 h 2897343"/>
              <a:gd name="connsiteX5" fmla="*/ 2754593 w 4085201"/>
              <a:gd name="connsiteY5" fmla="*/ 0 h 2897343"/>
              <a:gd name="connsiteX6" fmla="*/ 3419897 w 4085201"/>
              <a:gd name="connsiteY6" fmla="*/ 0 h 2897343"/>
              <a:gd name="connsiteX7" fmla="*/ 4085201 w 4085201"/>
              <a:gd name="connsiteY7" fmla="*/ 0 h 2897343"/>
              <a:gd name="connsiteX8" fmla="*/ 4085201 w 4085201"/>
              <a:gd name="connsiteY8" fmla="*/ 608442 h 2897343"/>
              <a:gd name="connsiteX9" fmla="*/ 4085201 w 4085201"/>
              <a:gd name="connsiteY9" fmla="*/ 1100990 h 2897343"/>
              <a:gd name="connsiteX10" fmla="*/ 4085201 w 4085201"/>
              <a:gd name="connsiteY10" fmla="*/ 1622512 h 2897343"/>
              <a:gd name="connsiteX11" fmla="*/ 4085201 w 4085201"/>
              <a:gd name="connsiteY11" fmla="*/ 2230954 h 2897343"/>
              <a:gd name="connsiteX12" fmla="*/ 4085201 w 4085201"/>
              <a:gd name="connsiteY12" fmla="*/ 2897343 h 2897343"/>
              <a:gd name="connsiteX13" fmla="*/ 3624157 w 4085201"/>
              <a:gd name="connsiteY13" fmla="*/ 2897343 h 2897343"/>
              <a:gd name="connsiteX14" fmla="*/ 3163113 w 4085201"/>
              <a:gd name="connsiteY14" fmla="*/ 2897343 h 2897343"/>
              <a:gd name="connsiteX15" fmla="*/ 2538661 w 4085201"/>
              <a:gd name="connsiteY15" fmla="*/ 2897343 h 2897343"/>
              <a:gd name="connsiteX16" fmla="*/ 2077617 w 4085201"/>
              <a:gd name="connsiteY16" fmla="*/ 2897343 h 2897343"/>
              <a:gd name="connsiteX17" fmla="*/ 1494016 w 4085201"/>
              <a:gd name="connsiteY17" fmla="*/ 2897343 h 2897343"/>
              <a:gd name="connsiteX18" fmla="*/ 992120 w 4085201"/>
              <a:gd name="connsiteY18" fmla="*/ 2897343 h 2897343"/>
              <a:gd name="connsiteX19" fmla="*/ 0 w 4085201"/>
              <a:gd name="connsiteY19" fmla="*/ 2897343 h 2897343"/>
              <a:gd name="connsiteX20" fmla="*/ 0 w 4085201"/>
              <a:gd name="connsiteY20" fmla="*/ 2317874 h 2897343"/>
              <a:gd name="connsiteX21" fmla="*/ 0 w 4085201"/>
              <a:gd name="connsiteY21" fmla="*/ 1680459 h 2897343"/>
              <a:gd name="connsiteX22" fmla="*/ 0 w 4085201"/>
              <a:gd name="connsiteY22" fmla="*/ 1129964 h 2897343"/>
              <a:gd name="connsiteX23" fmla="*/ 0 w 4085201"/>
              <a:gd name="connsiteY23" fmla="*/ 579469 h 2897343"/>
              <a:gd name="connsiteX24" fmla="*/ 0 w 4085201"/>
              <a:gd name="connsiteY24" fmla="*/ 0 h 289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85201" h="2897343" fill="none" extrusionOk="0">
                <a:moveTo>
                  <a:pt x="0" y="0"/>
                </a:moveTo>
                <a:cubicBezTo>
                  <a:pt x="142135" y="-30128"/>
                  <a:pt x="299743" y="22299"/>
                  <a:pt x="461044" y="0"/>
                </a:cubicBezTo>
                <a:cubicBezTo>
                  <a:pt x="622345" y="-22299"/>
                  <a:pt x="868217" y="49729"/>
                  <a:pt x="1126348" y="0"/>
                </a:cubicBezTo>
                <a:cubicBezTo>
                  <a:pt x="1384479" y="-49729"/>
                  <a:pt x="1525902" y="19057"/>
                  <a:pt x="1750800" y="0"/>
                </a:cubicBezTo>
                <a:cubicBezTo>
                  <a:pt x="1975698" y="-19057"/>
                  <a:pt x="2009196" y="18182"/>
                  <a:pt x="2211845" y="0"/>
                </a:cubicBezTo>
                <a:cubicBezTo>
                  <a:pt x="2414495" y="-18182"/>
                  <a:pt x="2535753" y="55977"/>
                  <a:pt x="2754593" y="0"/>
                </a:cubicBezTo>
                <a:cubicBezTo>
                  <a:pt x="2973433" y="-55977"/>
                  <a:pt x="3246730" y="67725"/>
                  <a:pt x="3419897" y="0"/>
                </a:cubicBezTo>
                <a:cubicBezTo>
                  <a:pt x="3593064" y="-67725"/>
                  <a:pt x="3853362" y="63087"/>
                  <a:pt x="4085201" y="0"/>
                </a:cubicBezTo>
                <a:cubicBezTo>
                  <a:pt x="4148029" y="250047"/>
                  <a:pt x="4037276" y="398327"/>
                  <a:pt x="4085201" y="608442"/>
                </a:cubicBezTo>
                <a:cubicBezTo>
                  <a:pt x="4133126" y="818557"/>
                  <a:pt x="4048416" y="930644"/>
                  <a:pt x="4085201" y="1100990"/>
                </a:cubicBezTo>
                <a:cubicBezTo>
                  <a:pt x="4121986" y="1271336"/>
                  <a:pt x="4023397" y="1424338"/>
                  <a:pt x="4085201" y="1622512"/>
                </a:cubicBezTo>
                <a:cubicBezTo>
                  <a:pt x="4147005" y="1820686"/>
                  <a:pt x="4017990" y="2032185"/>
                  <a:pt x="4085201" y="2230954"/>
                </a:cubicBezTo>
                <a:cubicBezTo>
                  <a:pt x="4152412" y="2429723"/>
                  <a:pt x="4073656" y="2681902"/>
                  <a:pt x="4085201" y="2897343"/>
                </a:cubicBezTo>
                <a:cubicBezTo>
                  <a:pt x="3956083" y="2931218"/>
                  <a:pt x="3784471" y="2862239"/>
                  <a:pt x="3624157" y="2897343"/>
                </a:cubicBezTo>
                <a:cubicBezTo>
                  <a:pt x="3463843" y="2932447"/>
                  <a:pt x="3372531" y="2852010"/>
                  <a:pt x="3163113" y="2897343"/>
                </a:cubicBezTo>
                <a:cubicBezTo>
                  <a:pt x="2953695" y="2942676"/>
                  <a:pt x="2667760" y="2874576"/>
                  <a:pt x="2538661" y="2897343"/>
                </a:cubicBezTo>
                <a:cubicBezTo>
                  <a:pt x="2409562" y="2920110"/>
                  <a:pt x="2291608" y="2846418"/>
                  <a:pt x="2077617" y="2897343"/>
                </a:cubicBezTo>
                <a:cubicBezTo>
                  <a:pt x="1863626" y="2948268"/>
                  <a:pt x="1757604" y="2835058"/>
                  <a:pt x="1494016" y="2897343"/>
                </a:cubicBezTo>
                <a:cubicBezTo>
                  <a:pt x="1230428" y="2959628"/>
                  <a:pt x="1230361" y="2841193"/>
                  <a:pt x="992120" y="2897343"/>
                </a:cubicBezTo>
                <a:cubicBezTo>
                  <a:pt x="753879" y="2953493"/>
                  <a:pt x="464232" y="2879657"/>
                  <a:pt x="0" y="2897343"/>
                </a:cubicBezTo>
                <a:cubicBezTo>
                  <a:pt x="-19469" y="2658197"/>
                  <a:pt x="51179" y="2472052"/>
                  <a:pt x="0" y="2317874"/>
                </a:cubicBezTo>
                <a:cubicBezTo>
                  <a:pt x="-51179" y="2163696"/>
                  <a:pt x="53261" y="1934475"/>
                  <a:pt x="0" y="1680459"/>
                </a:cubicBezTo>
                <a:cubicBezTo>
                  <a:pt x="-53261" y="1426443"/>
                  <a:pt x="63891" y="1394864"/>
                  <a:pt x="0" y="1129964"/>
                </a:cubicBezTo>
                <a:cubicBezTo>
                  <a:pt x="-63891" y="865064"/>
                  <a:pt x="34305" y="690606"/>
                  <a:pt x="0" y="579469"/>
                </a:cubicBezTo>
                <a:cubicBezTo>
                  <a:pt x="-34305" y="468333"/>
                  <a:pt x="27282" y="284726"/>
                  <a:pt x="0" y="0"/>
                </a:cubicBezTo>
                <a:close/>
              </a:path>
              <a:path w="4085201" h="2897343" stroke="0" extrusionOk="0">
                <a:moveTo>
                  <a:pt x="0" y="0"/>
                </a:moveTo>
                <a:cubicBezTo>
                  <a:pt x="126154" y="-32273"/>
                  <a:pt x="295735" y="5224"/>
                  <a:pt x="542748" y="0"/>
                </a:cubicBezTo>
                <a:cubicBezTo>
                  <a:pt x="789761" y="-5224"/>
                  <a:pt x="907911" y="49392"/>
                  <a:pt x="1003792" y="0"/>
                </a:cubicBezTo>
                <a:cubicBezTo>
                  <a:pt x="1099673" y="-49392"/>
                  <a:pt x="1379262" y="73782"/>
                  <a:pt x="1669096" y="0"/>
                </a:cubicBezTo>
                <a:cubicBezTo>
                  <a:pt x="1958930" y="-73782"/>
                  <a:pt x="1989275" y="8513"/>
                  <a:pt x="2211845" y="0"/>
                </a:cubicBezTo>
                <a:cubicBezTo>
                  <a:pt x="2434415" y="-8513"/>
                  <a:pt x="2619830" y="21929"/>
                  <a:pt x="2754593" y="0"/>
                </a:cubicBezTo>
                <a:cubicBezTo>
                  <a:pt x="2889356" y="-21929"/>
                  <a:pt x="3091919" y="31306"/>
                  <a:pt x="3419897" y="0"/>
                </a:cubicBezTo>
                <a:cubicBezTo>
                  <a:pt x="3747875" y="-31306"/>
                  <a:pt x="3841814" y="39111"/>
                  <a:pt x="4085201" y="0"/>
                </a:cubicBezTo>
                <a:cubicBezTo>
                  <a:pt x="4133992" y="158691"/>
                  <a:pt x="4011236" y="358533"/>
                  <a:pt x="4085201" y="637415"/>
                </a:cubicBezTo>
                <a:cubicBezTo>
                  <a:pt x="4159166" y="916297"/>
                  <a:pt x="4039381" y="1012216"/>
                  <a:pt x="4085201" y="1158937"/>
                </a:cubicBezTo>
                <a:cubicBezTo>
                  <a:pt x="4131021" y="1305658"/>
                  <a:pt x="4046361" y="1570423"/>
                  <a:pt x="4085201" y="1680459"/>
                </a:cubicBezTo>
                <a:cubicBezTo>
                  <a:pt x="4124041" y="1790495"/>
                  <a:pt x="4081759" y="2128456"/>
                  <a:pt x="4085201" y="2259928"/>
                </a:cubicBezTo>
                <a:cubicBezTo>
                  <a:pt x="4088643" y="2391400"/>
                  <a:pt x="4071962" y="2692991"/>
                  <a:pt x="4085201" y="2897343"/>
                </a:cubicBezTo>
                <a:cubicBezTo>
                  <a:pt x="3905056" y="2906391"/>
                  <a:pt x="3832071" y="2878220"/>
                  <a:pt x="3624157" y="2897343"/>
                </a:cubicBezTo>
                <a:cubicBezTo>
                  <a:pt x="3416243" y="2916466"/>
                  <a:pt x="3209153" y="2885740"/>
                  <a:pt x="2958853" y="2897343"/>
                </a:cubicBezTo>
                <a:cubicBezTo>
                  <a:pt x="2708553" y="2908946"/>
                  <a:pt x="2705164" y="2864050"/>
                  <a:pt x="2456957" y="2897343"/>
                </a:cubicBezTo>
                <a:cubicBezTo>
                  <a:pt x="2208750" y="2930636"/>
                  <a:pt x="2060386" y="2888990"/>
                  <a:pt x="1873356" y="2897343"/>
                </a:cubicBezTo>
                <a:cubicBezTo>
                  <a:pt x="1686326" y="2905696"/>
                  <a:pt x="1367704" y="2856011"/>
                  <a:pt x="1208052" y="2897343"/>
                </a:cubicBezTo>
                <a:cubicBezTo>
                  <a:pt x="1048400" y="2938675"/>
                  <a:pt x="855936" y="2840589"/>
                  <a:pt x="624452" y="2897343"/>
                </a:cubicBezTo>
                <a:cubicBezTo>
                  <a:pt x="392968" y="2954097"/>
                  <a:pt x="278167" y="2880894"/>
                  <a:pt x="0" y="2897343"/>
                </a:cubicBezTo>
                <a:cubicBezTo>
                  <a:pt x="-7025" y="2788727"/>
                  <a:pt x="49677" y="2483443"/>
                  <a:pt x="0" y="2375821"/>
                </a:cubicBezTo>
                <a:cubicBezTo>
                  <a:pt x="-49677" y="2268199"/>
                  <a:pt x="11052" y="2019311"/>
                  <a:pt x="0" y="1825326"/>
                </a:cubicBezTo>
                <a:cubicBezTo>
                  <a:pt x="-11052" y="1631342"/>
                  <a:pt x="18240" y="1423307"/>
                  <a:pt x="0" y="1187911"/>
                </a:cubicBezTo>
                <a:cubicBezTo>
                  <a:pt x="-18240" y="952515"/>
                  <a:pt x="11734" y="827288"/>
                  <a:pt x="0" y="608442"/>
                </a:cubicBezTo>
                <a:cubicBezTo>
                  <a:pt x="-11734" y="389596"/>
                  <a:pt x="42081" y="16632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08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7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5">
            <a:extLst>
              <a:ext uri="{FF2B5EF4-FFF2-40B4-BE49-F238E27FC236}">
                <a16:creationId xmlns:a16="http://schemas.microsoft.com/office/drawing/2014/main" id="{80616BA0-7F64-9EDF-E7EB-456B7079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467" y="0"/>
            <a:ext cx="7409711" cy="928989"/>
          </a:xfrm>
          <a:prstGeom prst="flowChartProcess">
            <a:avLst/>
          </a:prstGeom>
          <a:solidFill>
            <a:srgbClr val="AB7942"/>
          </a:solidFill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  PULSKI LEGENDARIJ</a:t>
            </a:r>
            <a:endParaRPr lang="en-H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0AC616E-DEB3-72BE-09E3-2D81805E2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894488">
            <a:off x="6562427" y="537434"/>
            <a:ext cx="3644447" cy="57703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940770-F457-5A55-CB23-3A53BC76B9E4}"/>
              </a:ext>
            </a:extLst>
          </p:cNvPr>
          <p:cNvSpPr txBox="1"/>
          <p:nvPr/>
        </p:nvSpPr>
        <p:spPr>
          <a:xfrm>
            <a:off x="874446" y="1447800"/>
            <a:ext cx="3373704" cy="3693319"/>
          </a:xfrm>
          <a:custGeom>
            <a:avLst/>
            <a:gdLst>
              <a:gd name="connsiteX0" fmla="*/ 0 w 3373704"/>
              <a:gd name="connsiteY0" fmla="*/ 0 h 3693319"/>
              <a:gd name="connsiteX1" fmla="*/ 562284 w 3373704"/>
              <a:gd name="connsiteY1" fmla="*/ 0 h 3693319"/>
              <a:gd name="connsiteX2" fmla="*/ 1090831 w 3373704"/>
              <a:gd name="connsiteY2" fmla="*/ 0 h 3693319"/>
              <a:gd name="connsiteX3" fmla="*/ 1585641 w 3373704"/>
              <a:gd name="connsiteY3" fmla="*/ 0 h 3693319"/>
              <a:gd name="connsiteX4" fmla="*/ 2215399 w 3373704"/>
              <a:gd name="connsiteY4" fmla="*/ 0 h 3693319"/>
              <a:gd name="connsiteX5" fmla="*/ 2845157 w 3373704"/>
              <a:gd name="connsiteY5" fmla="*/ 0 h 3693319"/>
              <a:gd name="connsiteX6" fmla="*/ 3373704 w 3373704"/>
              <a:gd name="connsiteY6" fmla="*/ 0 h 3693319"/>
              <a:gd name="connsiteX7" fmla="*/ 3373704 w 3373704"/>
              <a:gd name="connsiteY7" fmla="*/ 564550 h 3693319"/>
              <a:gd name="connsiteX8" fmla="*/ 3373704 w 3373704"/>
              <a:gd name="connsiteY8" fmla="*/ 1018301 h 3693319"/>
              <a:gd name="connsiteX9" fmla="*/ 3373704 w 3373704"/>
              <a:gd name="connsiteY9" fmla="*/ 1472051 h 3693319"/>
              <a:gd name="connsiteX10" fmla="*/ 3373704 w 3373704"/>
              <a:gd name="connsiteY10" fmla="*/ 1962735 h 3693319"/>
              <a:gd name="connsiteX11" fmla="*/ 3373704 w 3373704"/>
              <a:gd name="connsiteY11" fmla="*/ 2416486 h 3693319"/>
              <a:gd name="connsiteX12" fmla="*/ 3373704 w 3373704"/>
              <a:gd name="connsiteY12" fmla="*/ 2833303 h 3693319"/>
              <a:gd name="connsiteX13" fmla="*/ 3373704 w 3373704"/>
              <a:gd name="connsiteY13" fmla="*/ 3693319 h 3693319"/>
              <a:gd name="connsiteX14" fmla="*/ 2777683 w 3373704"/>
              <a:gd name="connsiteY14" fmla="*/ 3693319 h 3693319"/>
              <a:gd name="connsiteX15" fmla="*/ 2181662 w 3373704"/>
              <a:gd name="connsiteY15" fmla="*/ 3693319 h 3693319"/>
              <a:gd name="connsiteX16" fmla="*/ 1551904 w 3373704"/>
              <a:gd name="connsiteY16" fmla="*/ 3693319 h 3693319"/>
              <a:gd name="connsiteX17" fmla="*/ 922146 w 3373704"/>
              <a:gd name="connsiteY17" fmla="*/ 3693319 h 3693319"/>
              <a:gd name="connsiteX18" fmla="*/ 0 w 3373704"/>
              <a:gd name="connsiteY18" fmla="*/ 3693319 h 3693319"/>
              <a:gd name="connsiteX19" fmla="*/ 0 w 3373704"/>
              <a:gd name="connsiteY19" fmla="*/ 3128769 h 3693319"/>
              <a:gd name="connsiteX20" fmla="*/ 0 w 3373704"/>
              <a:gd name="connsiteY20" fmla="*/ 2564219 h 3693319"/>
              <a:gd name="connsiteX21" fmla="*/ 0 w 3373704"/>
              <a:gd name="connsiteY21" fmla="*/ 2147401 h 3693319"/>
              <a:gd name="connsiteX22" fmla="*/ 0 w 3373704"/>
              <a:gd name="connsiteY22" fmla="*/ 1656717 h 3693319"/>
              <a:gd name="connsiteX23" fmla="*/ 0 w 3373704"/>
              <a:gd name="connsiteY23" fmla="*/ 1055234 h 3693319"/>
              <a:gd name="connsiteX24" fmla="*/ 0 w 3373704"/>
              <a:gd name="connsiteY24" fmla="*/ 564550 h 3693319"/>
              <a:gd name="connsiteX25" fmla="*/ 0 w 3373704"/>
              <a:gd name="connsiteY25" fmla="*/ 0 h 369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73704" h="3693319" extrusionOk="0">
                <a:moveTo>
                  <a:pt x="0" y="0"/>
                </a:moveTo>
                <a:cubicBezTo>
                  <a:pt x="223650" y="-41062"/>
                  <a:pt x="389447" y="900"/>
                  <a:pt x="562284" y="0"/>
                </a:cubicBezTo>
                <a:cubicBezTo>
                  <a:pt x="735121" y="-900"/>
                  <a:pt x="837057" y="15261"/>
                  <a:pt x="1090831" y="0"/>
                </a:cubicBezTo>
                <a:cubicBezTo>
                  <a:pt x="1344605" y="-15261"/>
                  <a:pt x="1473774" y="44713"/>
                  <a:pt x="1585641" y="0"/>
                </a:cubicBezTo>
                <a:cubicBezTo>
                  <a:pt x="1697508" y="-44713"/>
                  <a:pt x="1938623" y="31475"/>
                  <a:pt x="2215399" y="0"/>
                </a:cubicBezTo>
                <a:cubicBezTo>
                  <a:pt x="2492175" y="-31475"/>
                  <a:pt x="2668662" y="21315"/>
                  <a:pt x="2845157" y="0"/>
                </a:cubicBezTo>
                <a:cubicBezTo>
                  <a:pt x="3021652" y="-21315"/>
                  <a:pt x="3190657" y="2834"/>
                  <a:pt x="3373704" y="0"/>
                </a:cubicBezTo>
                <a:cubicBezTo>
                  <a:pt x="3429187" y="124678"/>
                  <a:pt x="3364563" y="301222"/>
                  <a:pt x="3373704" y="564550"/>
                </a:cubicBezTo>
                <a:cubicBezTo>
                  <a:pt x="3382845" y="827878"/>
                  <a:pt x="3339066" y="824509"/>
                  <a:pt x="3373704" y="1018301"/>
                </a:cubicBezTo>
                <a:cubicBezTo>
                  <a:pt x="3408342" y="1212093"/>
                  <a:pt x="3354964" y="1320062"/>
                  <a:pt x="3373704" y="1472051"/>
                </a:cubicBezTo>
                <a:cubicBezTo>
                  <a:pt x="3392444" y="1624040"/>
                  <a:pt x="3330471" y="1862460"/>
                  <a:pt x="3373704" y="1962735"/>
                </a:cubicBezTo>
                <a:cubicBezTo>
                  <a:pt x="3416937" y="2063010"/>
                  <a:pt x="3346996" y="2318132"/>
                  <a:pt x="3373704" y="2416486"/>
                </a:cubicBezTo>
                <a:cubicBezTo>
                  <a:pt x="3400412" y="2514840"/>
                  <a:pt x="3355668" y="2636654"/>
                  <a:pt x="3373704" y="2833303"/>
                </a:cubicBezTo>
                <a:cubicBezTo>
                  <a:pt x="3391740" y="3029952"/>
                  <a:pt x="3279037" y="3315151"/>
                  <a:pt x="3373704" y="3693319"/>
                </a:cubicBezTo>
                <a:cubicBezTo>
                  <a:pt x="3201021" y="3744190"/>
                  <a:pt x="3009752" y="3648823"/>
                  <a:pt x="2777683" y="3693319"/>
                </a:cubicBezTo>
                <a:cubicBezTo>
                  <a:pt x="2545614" y="3737815"/>
                  <a:pt x="2326752" y="3676699"/>
                  <a:pt x="2181662" y="3693319"/>
                </a:cubicBezTo>
                <a:cubicBezTo>
                  <a:pt x="2036572" y="3709939"/>
                  <a:pt x="1695010" y="3653210"/>
                  <a:pt x="1551904" y="3693319"/>
                </a:cubicBezTo>
                <a:cubicBezTo>
                  <a:pt x="1408798" y="3733428"/>
                  <a:pt x="1095302" y="3621819"/>
                  <a:pt x="922146" y="3693319"/>
                </a:cubicBezTo>
                <a:cubicBezTo>
                  <a:pt x="748990" y="3764819"/>
                  <a:pt x="201763" y="3643501"/>
                  <a:pt x="0" y="3693319"/>
                </a:cubicBezTo>
                <a:cubicBezTo>
                  <a:pt x="-51671" y="3455350"/>
                  <a:pt x="17905" y="3293077"/>
                  <a:pt x="0" y="3128769"/>
                </a:cubicBezTo>
                <a:cubicBezTo>
                  <a:pt x="-17905" y="2964461"/>
                  <a:pt x="39591" y="2720409"/>
                  <a:pt x="0" y="2564219"/>
                </a:cubicBezTo>
                <a:cubicBezTo>
                  <a:pt x="-39591" y="2408029"/>
                  <a:pt x="32263" y="2344189"/>
                  <a:pt x="0" y="2147401"/>
                </a:cubicBezTo>
                <a:cubicBezTo>
                  <a:pt x="-32263" y="1950613"/>
                  <a:pt x="11092" y="1810534"/>
                  <a:pt x="0" y="1656717"/>
                </a:cubicBezTo>
                <a:cubicBezTo>
                  <a:pt x="-11092" y="1502900"/>
                  <a:pt x="23875" y="1304331"/>
                  <a:pt x="0" y="1055234"/>
                </a:cubicBezTo>
                <a:cubicBezTo>
                  <a:pt x="-23875" y="806137"/>
                  <a:pt x="18810" y="726751"/>
                  <a:pt x="0" y="564550"/>
                </a:cubicBezTo>
                <a:cubicBezTo>
                  <a:pt x="-18810" y="402349"/>
                  <a:pt x="7545" y="18600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28030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hr-HR" b="1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KREATIVNO STVARALAŠTVO</a:t>
            </a:r>
          </a:p>
          <a:p>
            <a:r>
              <a:rPr lang="hr-HR" b="1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Nove spoznaje o antici u Puli i legendama učenicima su bile inspiracija za stvaranje vlastitih legendi o nastanku antičke spomeničke baštine u Puli: </a:t>
            </a:r>
            <a:r>
              <a:rPr lang="hr-HR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Herkulova</a:t>
            </a:r>
            <a:r>
              <a:rPr lang="hr-HR" b="1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vrata, Amfiteatar, </a:t>
            </a:r>
            <a:r>
              <a:rPr lang="hr-HR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Augustov</a:t>
            </a:r>
            <a:r>
              <a:rPr lang="hr-HR" b="1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hram, Zlatna vrata… dobili su svoje priče iz pera </a:t>
            </a:r>
            <a:r>
              <a:rPr lang="hr-HR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sedmaša</a:t>
            </a:r>
            <a:r>
              <a:rPr lang="hr-HR" b="1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koje su sabrane u tiskanom pulskom </a:t>
            </a:r>
            <a:r>
              <a:rPr lang="hr-HR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legendariju</a:t>
            </a:r>
            <a:r>
              <a:rPr lang="hr-HR" b="1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pod nazivom PULA IZMEĐU JAVE I SNA.</a:t>
            </a:r>
          </a:p>
        </p:txBody>
      </p:sp>
    </p:spTree>
    <p:extLst>
      <p:ext uri="{BB962C8B-B14F-4D97-AF65-F5344CB8AC3E}">
        <p14:creationId xmlns:p14="http://schemas.microsoft.com/office/powerpoint/2010/main" val="3652287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9D6B-DCA0-7713-9938-96C00B7E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2855"/>
            <a:ext cx="12192000" cy="1828382"/>
          </a:xfrm>
        </p:spPr>
        <p:txBody>
          <a:bodyPr anchor="ctr">
            <a:normAutofit/>
          </a:bodyPr>
          <a:lstStyle/>
          <a:p>
            <a:r>
              <a:rPr lang="hr-HR" sz="3600" b="1" dirty="0">
                <a:solidFill>
                  <a:srgbClr val="7F2B0E"/>
                </a:solidFill>
              </a:rPr>
              <a:t>Istarska </a:t>
            </a:r>
            <a:r>
              <a:rPr lang="hr-HR" sz="3600" b="1" dirty="0" err="1">
                <a:solidFill>
                  <a:srgbClr val="7F2B0E"/>
                </a:solidFill>
              </a:rPr>
              <a:t>škrinjica</a:t>
            </a:r>
            <a:r>
              <a:rPr lang="hr-HR" sz="3600" b="1" dirty="0">
                <a:solidFill>
                  <a:srgbClr val="7F2B0E"/>
                </a:solidFill>
              </a:rPr>
              <a:t> – realizacija projektnih </a:t>
            </a:r>
            <a:r>
              <a:rPr lang="hr-HR" sz="3600" b="1" dirty="0" err="1">
                <a:solidFill>
                  <a:srgbClr val="7F2B0E"/>
                </a:solidFill>
              </a:rPr>
              <a:t>aktivnoasti</a:t>
            </a:r>
            <a:endParaRPr lang="hr-HR" sz="3600" b="1" dirty="0">
              <a:solidFill>
                <a:srgbClr val="7F2B0E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132726-8D2D-8214-58A7-89CFF5BBB7A3}"/>
              </a:ext>
            </a:extLst>
          </p:cNvPr>
          <p:cNvSpPr txBox="1">
            <a:spLocks/>
          </p:cNvSpPr>
          <p:nvPr/>
        </p:nvSpPr>
        <p:spPr>
          <a:xfrm>
            <a:off x="326351" y="1136294"/>
            <a:ext cx="11539297" cy="5013430"/>
          </a:xfrm>
          <a:custGeom>
            <a:avLst/>
            <a:gdLst>
              <a:gd name="connsiteX0" fmla="*/ 0 w 11539297"/>
              <a:gd name="connsiteY0" fmla="*/ 0 h 5013430"/>
              <a:gd name="connsiteX1" fmla="*/ 230786 w 11539297"/>
              <a:gd name="connsiteY1" fmla="*/ 0 h 5013430"/>
              <a:gd name="connsiteX2" fmla="*/ 923144 w 11539297"/>
              <a:gd name="connsiteY2" fmla="*/ 0 h 5013430"/>
              <a:gd name="connsiteX3" fmla="*/ 1153930 w 11539297"/>
              <a:gd name="connsiteY3" fmla="*/ 0 h 5013430"/>
              <a:gd name="connsiteX4" fmla="*/ 1730895 w 11539297"/>
              <a:gd name="connsiteY4" fmla="*/ 0 h 5013430"/>
              <a:gd name="connsiteX5" fmla="*/ 2538645 w 11539297"/>
              <a:gd name="connsiteY5" fmla="*/ 0 h 5013430"/>
              <a:gd name="connsiteX6" fmla="*/ 3346396 w 11539297"/>
              <a:gd name="connsiteY6" fmla="*/ 0 h 5013430"/>
              <a:gd name="connsiteX7" fmla="*/ 4038754 w 11539297"/>
              <a:gd name="connsiteY7" fmla="*/ 0 h 5013430"/>
              <a:gd name="connsiteX8" fmla="*/ 4500326 w 11539297"/>
              <a:gd name="connsiteY8" fmla="*/ 0 h 5013430"/>
              <a:gd name="connsiteX9" fmla="*/ 4731112 w 11539297"/>
              <a:gd name="connsiteY9" fmla="*/ 0 h 5013430"/>
              <a:gd name="connsiteX10" fmla="*/ 5192684 w 11539297"/>
              <a:gd name="connsiteY10" fmla="*/ 0 h 5013430"/>
              <a:gd name="connsiteX11" fmla="*/ 5885041 w 11539297"/>
              <a:gd name="connsiteY11" fmla="*/ 0 h 5013430"/>
              <a:gd name="connsiteX12" fmla="*/ 6692792 w 11539297"/>
              <a:gd name="connsiteY12" fmla="*/ 0 h 5013430"/>
              <a:gd name="connsiteX13" fmla="*/ 6923578 w 11539297"/>
              <a:gd name="connsiteY13" fmla="*/ 0 h 5013430"/>
              <a:gd name="connsiteX14" fmla="*/ 7154364 w 11539297"/>
              <a:gd name="connsiteY14" fmla="*/ 0 h 5013430"/>
              <a:gd name="connsiteX15" fmla="*/ 7962115 w 11539297"/>
              <a:gd name="connsiteY15" fmla="*/ 0 h 5013430"/>
              <a:gd name="connsiteX16" fmla="*/ 8192901 w 11539297"/>
              <a:gd name="connsiteY16" fmla="*/ 0 h 5013430"/>
              <a:gd name="connsiteX17" fmla="*/ 8769866 w 11539297"/>
              <a:gd name="connsiteY17" fmla="*/ 0 h 5013430"/>
              <a:gd name="connsiteX18" fmla="*/ 9116045 w 11539297"/>
              <a:gd name="connsiteY18" fmla="*/ 0 h 5013430"/>
              <a:gd name="connsiteX19" fmla="*/ 9462224 w 11539297"/>
              <a:gd name="connsiteY19" fmla="*/ 0 h 5013430"/>
              <a:gd name="connsiteX20" fmla="*/ 9808402 w 11539297"/>
              <a:gd name="connsiteY20" fmla="*/ 0 h 5013430"/>
              <a:gd name="connsiteX21" fmla="*/ 10154581 w 11539297"/>
              <a:gd name="connsiteY21" fmla="*/ 0 h 5013430"/>
              <a:gd name="connsiteX22" fmla="*/ 10616153 w 11539297"/>
              <a:gd name="connsiteY22" fmla="*/ 0 h 5013430"/>
              <a:gd name="connsiteX23" fmla="*/ 10962332 w 11539297"/>
              <a:gd name="connsiteY23" fmla="*/ 0 h 5013430"/>
              <a:gd name="connsiteX24" fmla="*/ 11539297 w 11539297"/>
              <a:gd name="connsiteY24" fmla="*/ 0 h 5013430"/>
              <a:gd name="connsiteX25" fmla="*/ 11539297 w 11539297"/>
              <a:gd name="connsiteY25" fmla="*/ 607182 h 5013430"/>
              <a:gd name="connsiteX26" fmla="*/ 11539297 w 11539297"/>
              <a:gd name="connsiteY26" fmla="*/ 1114096 h 5013430"/>
              <a:gd name="connsiteX27" fmla="*/ 11539297 w 11539297"/>
              <a:gd name="connsiteY27" fmla="*/ 1520740 h 5013430"/>
              <a:gd name="connsiteX28" fmla="*/ 11539297 w 11539297"/>
              <a:gd name="connsiteY28" fmla="*/ 2178057 h 5013430"/>
              <a:gd name="connsiteX29" fmla="*/ 11539297 w 11539297"/>
              <a:gd name="connsiteY29" fmla="*/ 2835373 h 5013430"/>
              <a:gd name="connsiteX30" fmla="*/ 11539297 w 11539297"/>
              <a:gd name="connsiteY30" fmla="*/ 3242018 h 5013430"/>
              <a:gd name="connsiteX31" fmla="*/ 11539297 w 11539297"/>
              <a:gd name="connsiteY31" fmla="*/ 3698797 h 5013430"/>
              <a:gd name="connsiteX32" fmla="*/ 11539297 w 11539297"/>
              <a:gd name="connsiteY32" fmla="*/ 4255845 h 5013430"/>
              <a:gd name="connsiteX33" fmla="*/ 11539297 w 11539297"/>
              <a:gd name="connsiteY33" fmla="*/ 5013430 h 5013430"/>
              <a:gd name="connsiteX34" fmla="*/ 11077725 w 11539297"/>
              <a:gd name="connsiteY34" fmla="*/ 5013430 h 5013430"/>
              <a:gd name="connsiteX35" fmla="*/ 10500760 w 11539297"/>
              <a:gd name="connsiteY35" fmla="*/ 5013430 h 5013430"/>
              <a:gd name="connsiteX36" fmla="*/ 9923795 w 11539297"/>
              <a:gd name="connsiteY36" fmla="*/ 5013430 h 5013430"/>
              <a:gd name="connsiteX37" fmla="*/ 9231438 w 11539297"/>
              <a:gd name="connsiteY37" fmla="*/ 5013430 h 5013430"/>
              <a:gd name="connsiteX38" fmla="*/ 8885259 w 11539297"/>
              <a:gd name="connsiteY38" fmla="*/ 5013430 h 5013430"/>
              <a:gd name="connsiteX39" fmla="*/ 8539080 w 11539297"/>
              <a:gd name="connsiteY39" fmla="*/ 5013430 h 5013430"/>
              <a:gd name="connsiteX40" fmla="*/ 7731329 w 11539297"/>
              <a:gd name="connsiteY40" fmla="*/ 5013430 h 5013430"/>
              <a:gd name="connsiteX41" fmla="*/ 6923578 w 11539297"/>
              <a:gd name="connsiteY41" fmla="*/ 5013430 h 5013430"/>
              <a:gd name="connsiteX42" fmla="*/ 6346613 w 11539297"/>
              <a:gd name="connsiteY42" fmla="*/ 5013430 h 5013430"/>
              <a:gd name="connsiteX43" fmla="*/ 6115827 w 11539297"/>
              <a:gd name="connsiteY43" fmla="*/ 5013430 h 5013430"/>
              <a:gd name="connsiteX44" fmla="*/ 5885041 w 11539297"/>
              <a:gd name="connsiteY44" fmla="*/ 5013430 h 5013430"/>
              <a:gd name="connsiteX45" fmla="*/ 5077291 w 11539297"/>
              <a:gd name="connsiteY45" fmla="*/ 5013430 h 5013430"/>
              <a:gd name="connsiteX46" fmla="*/ 4615719 w 11539297"/>
              <a:gd name="connsiteY46" fmla="*/ 5013430 h 5013430"/>
              <a:gd name="connsiteX47" fmla="*/ 3807968 w 11539297"/>
              <a:gd name="connsiteY47" fmla="*/ 5013430 h 5013430"/>
              <a:gd name="connsiteX48" fmla="*/ 3231003 w 11539297"/>
              <a:gd name="connsiteY48" fmla="*/ 5013430 h 5013430"/>
              <a:gd name="connsiteX49" fmla="*/ 3000217 w 11539297"/>
              <a:gd name="connsiteY49" fmla="*/ 5013430 h 5013430"/>
              <a:gd name="connsiteX50" fmla="*/ 2654038 w 11539297"/>
              <a:gd name="connsiteY50" fmla="*/ 5013430 h 5013430"/>
              <a:gd name="connsiteX51" fmla="*/ 2192466 w 11539297"/>
              <a:gd name="connsiteY51" fmla="*/ 5013430 h 5013430"/>
              <a:gd name="connsiteX52" fmla="*/ 1500109 w 11539297"/>
              <a:gd name="connsiteY52" fmla="*/ 5013430 h 5013430"/>
              <a:gd name="connsiteX53" fmla="*/ 807751 w 11539297"/>
              <a:gd name="connsiteY53" fmla="*/ 5013430 h 5013430"/>
              <a:gd name="connsiteX54" fmla="*/ 0 w 11539297"/>
              <a:gd name="connsiteY54" fmla="*/ 5013430 h 5013430"/>
              <a:gd name="connsiteX55" fmla="*/ 0 w 11539297"/>
              <a:gd name="connsiteY55" fmla="*/ 4506517 h 5013430"/>
              <a:gd name="connsiteX56" fmla="*/ 0 w 11539297"/>
              <a:gd name="connsiteY56" fmla="*/ 3849200 h 5013430"/>
              <a:gd name="connsiteX57" fmla="*/ 0 w 11539297"/>
              <a:gd name="connsiteY57" fmla="*/ 3442555 h 5013430"/>
              <a:gd name="connsiteX58" fmla="*/ 0 w 11539297"/>
              <a:gd name="connsiteY58" fmla="*/ 2885507 h 5013430"/>
              <a:gd name="connsiteX59" fmla="*/ 0 w 11539297"/>
              <a:gd name="connsiteY59" fmla="*/ 2228191 h 5013430"/>
              <a:gd name="connsiteX60" fmla="*/ 0 w 11539297"/>
              <a:gd name="connsiteY60" fmla="*/ 1570875 h 5013430"/>
              <a:gd name="connsiteX61" fmla="*/ 0 w 11539297"/>
              <a:gd name="connsiteY61" fmla="*/ 963693 h 5013430"/>
              <a:gd name="connsiteX62" fmla="*/ 0 w 11539297"/>
              <a:gd name="connsiteY62" fmla="*/ 0 h 501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539297" h="5013430" fill="none" extrusionOk="0">
                <a:moveTo>
                  <a:pt x="0" y="0"/>
                </a:moveTo>
                <a:cubicBezTo>
                  <a:pt x="72622" y="-21397"/>
                  <a:pt x="145748" y="2789"/>
                  <a:pt x="230786" y="0"/>
                </a:cubicBezTo>
                <a:cubicBezTo>
                  <a:pt x="315824" y="-2789"/>
                  <a:pt x="630365" y="33229"/>
                  <a:pt x="923144" y="0"/>
                </a:cubicBezTo>
                <a:cubicBezTo>
                  <a:pt x="1215923" y="-33229"/>
                  <a:pt x="1086322" y="217"/>
                  <a:pt x="1153930" y="0"/>
                </a:cubicBezTo>
                <a:cubicBezTo>
                  <a:pt x="1221538" y="-217"/>
                  <a:pt x="1596541" y="1922"/>
                  <a:pt x="1730895" y="0"/>
                </a:cubicBezTo>
                <a:cubicBezTo>
                  <a:pt x="1865250" y="-1922"/>
                  <a:pt x="2196352" y="50912"/>
                  <a:pt x="2538645" y="0"/>
                </a:cubicBezTo>
                <a:cubicBezTo>
                  <a:pt x="2880938" y="-50912"/>
                  <a:pt x="2950583" y="87775"/>
                  <a:pt x="3346396" y="0"/>
                </a:cubicBezTo>
                <a:cubicBezTo>
                  <a:pt x="3742209" y="-87775"/>
                  <a:pt x="3887098" y="4658"/>
                  <a:pt x="4038754" y="0"/>
                </a:cubicBezTo>
                <a:cubicBezTo>
                  <a:pt x="4190410" y="-4658"/>
                  <a:pt x="4380144" y="1314"/>
                  <a:pt x="4500326" y="0"/>
                </a:cubicBezTo>
                <a:cubicBezTo>
                  <a:pt x="4620508" y="-1314"/>
                  <a:pt x="4648694" y="2304"/>
                  <a:pt x="4731112" y="0"/>
                </a:cubicBezTo>
                <a:cubicBezTo>
                  <a:pt x="4813530" y="-2304"/>
                  <a:pt x="5071800" y="34355"/>
                  <a:pt x="5192684" y="0"/>
                </a:cubicBezTo>
                <a:cubicBezTo>
                  <a:pt x="5313568" y="-34355"/>
                  <a:pt x="5549548" y="25631"/>
                  <a:pt x="5885041" y="0"/>
                </a:cubicBezTo>
                <a:cubicBezTo>
                  <a:pt x="6220534" y="-25631"/>
                  <a:pt x="6318818" y="18665"/>
                  <a:pt x="6692792" y="0"/>
                </a:cubicBezTo>
                <a:cubicBezTo>
                  <a:pt x="7066766" y="-18665"/>
                  <a:pt x="6812492" y="660"/>
                  <a:pt x="6923578" y="0"/>
                </a:cubicBezTo>
                <a:cubicBezTo>
                  <a:pt x="7034664" y="-660"/>
                  <a:pt x="7056019" y="14503"/>
                  <a:pt x="7154364" y="0"/>
                </a:cubicBezTo>
                <a:cubicBezTo>
                  <a:pt x="7252709" y="-14503"/>
                  <a:pt x="7646080" y="72382"/>
                  <a:pt x="7962115" y="0"/>
                </a:cubicBezTo>
                <a:cubicBezTo>
                  <a:pt x="8278150" y="-72382"/>
                  <a:pt x="8139125" y="3792"/>
                  <a:pt x="8192901" y="0"/>
                </a:cubicBezTo>
                <a:cubicBezTo>
                  <a:pt x="8246677" y="-3792"/>
                  <a:pt x="8493656" y="54138"/>
                  <a:pt x="8769866" y="0"/>
                </a:cubicBezTo>
                <a:cubicBezTo>
                  <a:pt x="9046077" y="-54138"/>
                  <a:pt x="9027121" y="6698"/>
                  <a:pt x="9116045" y="0"/>
                </a:cubicBezTo>
                <a:cubicBezTo>
                  <a:pt x="9204969" y="-6698"/>
                  <a:pt x="9361439" y="16829"/>
                  <a:pt x="9462224" y="0"/>
                </a:cubicBezTo>
                <a:cubicBezTo>
                  <a:pt x="9563009" y="-16829"/>
                  <a:pt x="9698687" y="22230"/>
                  <a:pt x="9808402" y="0"/>
                </a:cubicBezTo>
                <a:cubicBezTo>
                  <a:pt x="9918117" y="-22230"/>
                  <a:pt x="10004592" y="31886"/>
                  <a:pt x="10154581" y="0"/>
                </a:cubicBezTo>
                <a:cubicBezTo>
                  <a:pt x="10304570" y="-31886"/>
                  <a:pt x="10385772" y="42288"/>
                  <a:pt x="10616153" y="0"/>
                </a:cubicBezTo>
                <a:cubicBezTo>
                  <a:pt x="10846534" y="-42288"/>
                  <a:pt x="10806515" y="19141"/>
                  <a:pt x="10962332" y="0"/>
                </a:cubicBezTo>
                <a:cubicBezTo>
                  <a:pt x="11118149" y="-19141"/>
                  <a:pt x="11302592" y="7305"/>
                  <a:pt x="11539297" y="0"/>
                </a:cubicBezTo>
                <a:cubicBezTo>
                  <a:pt x="11579027" y="148378"/>
                  <a:pt x="11482403" y="323865"/>
                  <a:pt x="11539297" y="607182"/>
                </a:cubicBezTo>
                <a:cubicBezTo>
                  <a:pt x="11596191" y="890499"/>
                  <a:pt x="11494463" y="998039"/>
                  <a:pt x="11539297" y="1114096"/>
                </a:cubicBezTo>
                <a:cubicBezTo>
                  <a:pt x="11584131" y="1230153"/>
                  <a:pt x="11495212" y="1362916"/>
                  <a:pt x="11539297" y="1520740"/>
                </a:cubicBezTo>
                <a:cubicBezTo>
                  <a:pt x="11583382" y="1678564"/>
                  <a:pt x="11488846" y="1903740"/>
                  <a:pt x="11539297" y="2178057"/>
                </a:cubicBezTo>
                <a:cubicBezTo>
                  <a:pt x="11589748" y="2452374"/>
                  <a:pt x="11483295" y="2630115"/>
                  <a:pt x="11539297" y="2835373"/>
                </a:cubicBezTo>
                <a:cubicBezTo>
                  <a:pt x="11595299" y="3040631"/>
                  <a:pt x="11511759" y="3087290"/>
                  <a:pt x="11539297" y="3242018"/>
                </a:cubicBezTo>
                <a:cubicBezTo>
                  <a:pt x="11566835" y="3396747"/>
                  <a:pt x="11494938" y="3508608"/>
                  <a:pt x="11539297" y="3698797"/>
                </a:cubicBezTo>
                <a:cubicBezTo>
                  <a:pt x="11583656" y="3888986"/>
                  <a:pt x="11488645" y="4069389"/>
                  <a:pt x="11539297" y="4255845"/>
                </a:cubicBezTo>
                <a:cubicBezTo>
                  <a:pt x="11589949" y="4442301"/>
                  <a:pt x="11530796" y="4741657"/>
                  <a:pt x="11539297" y="5013430"/>
                </a:cubicBezTo>
                <a:cubicBezTo>
                  <a:pt x="11373217" y="5044668"/>
                  <a:pt x="11238869" y="5002304"/>
                  <a:pt x="11077725" y="5013430"/>
                </a:cubicBezTo>
                <a:cubicBezTo>
                  <a:pt x="10916581" y="5024556"/>
                  <a:pt x="10684604" y="4960217"/>
                  <a:pt x="10500760" y="5013430"/>
                </a:cubicBezTo>
                <a:cubicBezTo>
                  <a:pt x="10316916" y="5066643"/>
                  <a:pt x="10140194" y="4957552"/>
                  <a:pt x="9923795" y="5013430"/>
                </a:cubicBezTo>
                <a:cubicBezTo>
                  <a:pt x="9707396" y="5069308"/>
                  <a:pt x="9492858" y="4941346"/>
                  <a:pt x="9231438" y="5013430"/>
                </a:cubicBezTo>
                <a:cubicBezTo>
                  <a:pt x="8970018" y="5085514"/>
                  <a:pt x="9016766" y="4981981"/>
                  <a:pt x="8885259" y="5013430"/>
                </a:cubicBezTo>
                <a:cubicBezTo>
                  <a:pt x="8753752" y="5044879"/>
                  <a:pt x="8632512" y="5004723"/>
                  <a:pt x="8539080" y="5013430"/>
                </a:cubicBezTo>
                <a:cubicBezTo>
                  <a:pt x="8445648" y="5022137"/>
                  <a:pt x="8043409" y="4949288"/>
                  <a:pt x="7731329" y="5013430"/>
                </a:cubicBezTo>
                <a:cubicBezTo>
                  <a:pt x="7419249" y="5077572"/>
                  <a:pt x="7198132" y="4970276"/>
                  <a:pt x="6923578" y="5013430"/>
                </a:cubicBezTo>
                <a:cubicBezTo>
                  <a:pt x="6649024" y="5056584"/>
                  <a:pt x="6467632" y="4999648"/>
                  <a:pt x="6346613" y="5013430"/>
                </a:cubicBezTo>
                <a:cubicBezTo>
                  <a:pt x="6225595" y="5027212"/>
                  <a:pt x="6224870" y="4998039"/>
                  <a:pt x="6115827" y="5013430"/>
                </a:cubicBezTo>
                <a:cubicBezTo>
                  <a:pt x="6006784" y="5028821"/>
                  <a:pt x="5998930" y="5010208"/>
                  <a:pt x="5885041" y="5013430"/>
                </a:cubicBezTo>
                <a:cubicBezTo>
                  <a:pt x="5771152" y="5016652"/>
                  <a:pt x="5255161" y="4989277"/>
                  <a:pt x="5077291" y="5013430"/>
                </a:cubicBezTo>
                <a:cubicBezTo>
                  <a:pt x="4899421" y="5037583"/>
                  <a:pt x="4734874" y="5010088"/>
                  <a:pt x="4615719" y="5013430"/>
                </a:cubicBezTo>
                <a:cubicBezTo>
                  <a:pt x="4496564" y="5016772"/>
                  <a:pt x="4039402" y="4985628"/>
                  <a:pt x="3807968" y="5013430"/>
                </a:cubicBezTo>
                <a:cubicBezTo>
                  <a:pt x="3576534" y="5041232"/>
                  <a:pt x="3348643" y="4955529"/>
                  <a:pt x="3231003" y="5013430"/>
                </a:cubicBezTo>
                <a:cubicBezTo>
                  <a:pt x="3113363" y="5071331"/>
                  <a:pt x="3105115" y="4988301"/>
                  <a:pt x="3000217" y="5013430"/>
                </a:cubicBezTo>
                <a:cubicBezTo>
                  <a:pt x="2895319" y="5038559"/>
                  <a:pt x="2741318" y="5002037"/>
                  <a:pt x="2654038" y="5013430"/>
                </a:cubicBezTo>
                <a:cubicBezTo>
                  <a:pt x="2566758" y="5024823"/>
                  <a:pt x="2286469" y="4971755"/>
                  <a:pt x="2192466" y="5013430"/>
                </a:cubicBezTo>
                <a:cubicBezTo>
                  <a:pt x="2098463" y="5055105"/>
                  <a:pt x="1775155" y="4963828"/>
                  <a:pt x="1500109" y="5013430"/>
                </a:cubicBezTo>
                <a:cubicBezTo>
                  <a:pt x="1225063" y="5063032"/>
                  <a:pt x="971856" y="4983694"/>
                  <a:pt x="807751" y="5013430"/>
                </a:cubicBezTo>
                <a:cubicBezTo>
                  <a:pt x="643646" y="5043166"/>
                  <a:pt x="379532" y="4989341"/>
                  <a:pt x="0" y="5013430"/>
                </a:cubicBezTo>
                <a:cubicBezTo>
                  <a:pt x="-19125" y="4853273"/>
                  <a:pt x="12614" y="4630603"/>
                  <a:pt x="0" y="4506517"/>
                </a:cubicBezTo>
                <a:cubicBezTo>
                  <a:pt x="-12614" y="4382431"/>
                  <a:pt x="7115" y="4137742"/>
                  <a:pt x="0" y="3849200"/>
                </a:cubicBezTo>
                <a:cubicBezTo>
                  <a:pt x="-7115" y="3560658"/>
                  <a:pt x="26320" y="3592492"/>
                  <a:pt x="0" y="3442555"/>
                </a:cubicBezTo>
                <a:cubicBezTo>
                  <a:pt x="-26320" y="3292619"/>
                  <a:pt x="64112" y="3016122"/>
                  <a:pt x="0" y="2885507"/>
                </a:cubicBezTo>
                <a:cubicBezTo>
                  <a:pt x="-64112" y="2754892"/>
                  <a:pt x="61697" y="2508955"/>
                  <a:pt x="0" y="2228191"/>
                </a:cubicBezTo>
                <a:cubicBezTo>
                  <a:pt x="-61697" y="1947427"/>
                  <a:pt x="26929" y="1729544"/>
                  <a:pt x="0" y="1570875"/>
                </a:cubicBezTo>
                <a:cubicBezTo>
                  <a:pt x="-26929" y="1412206"/>
                  <a:pt x="59997" y="1207755"/>
                  <a:pt x="0" y="963693"/>
                </a:cubicBezTo>
                <a:cubicBezTo>
                  <a:pt x="-59997" y="719631"/>
                  <a:pt x="58495" y="228932"/>
                  <a:pt x="0" y="0"/>
                </a:cubicBezTo>
                <a:close/>
              </a:path>
              <a:path w="11539297" h="5013430" stroke="0" extrusionOk="0">
                <a:moveTo>
                  <a:pt x="0" y="0"/>
                </a:moveTo>
                <a:cubicBezTo>
                  <a:pt x="202833" y="-7501"/>
                  <a:pt x="247522" y="21268"/>
                  <a:pt x="461572" y="0"/>
                </a:cubicBezTo>
                <a:cubicBezTo>
                  <a:pt x="675622" y="-21268"/>
                  <a:pt x="623244" y="16968"/>
                  <a:pt x="692358" y="0"/>
                </a:cubicBezTo>
                <a:cubicBezTo>
                  <a:pt x="761472" y="-16968"/>
                  <a:pt x="1278723" y="79898"/>
                  <a:pt x="1500109" y="0"/>
                </a:cubicBezTo>
                <a:cubicBezTo>
                  <a:pt x="1721495" y="-79898"/>
                  <a:pt x="1733089" y="55217"/>
                  <a:pt x="1961680" y="0"/>
                </a:cubicBezTo>
                <a:cubicBezTo>
                  <a:pt x="2190271" y="-55217"/>
                  <a:pt x="2196088" y="36735"/>
                  <a:pt x="2423252" y="0"/>
                </a:cubicBezTo>
                <a:cubicBezTo>
                  <a:pt x="2650416" y="-36735"/>
                  <a:pt x="3005305" y="71707"/>
                  <a:pt x="3231003" y="0"/>
                </a:cubicBezTo>
                <a:cubicBezTo>
                  <a:pt x="3456701" y="-71707"/>
                  <a:pt x="3461834" y="24089"/>
                  <a:pt x="3577182" y="0"/>
                </a:cubicBezTo>
                <a:cubicBezTo>
                  <a:pt x="3692530" y="-24089"/>
                  <a:pt x="4108222" y="57065"/>
                  <a:pt x="4384933" y="0"/>
                </a:cubicBezTo>
                <a:cubicBezTo>
                  <a:pt x="4661644" y="-57065"/>
                  <a:pt x="4987197" y="90704"/>
                  <a:pt x="5192684" y="0"/>
                </a:cubicBezTo>
                <a:cubicBezTo>
                  <a:pt x="5398171" y="-90704"/>
                  <a:pt x="5625936" y="5058"/>
                  <a:pt x="5769649" y="0"/>
                </a:cubicBezTo>
                <a:cubicBezTo>
                  <a:pt x="5913362" y="-5058"/>
                  <a:pt x="6370379" y="14439"/>
                  <a:pt x="6577399" y="0"/>
                </a:cubicBezTo>
                <a:cubicBezTo>
                  <a:pt x="6784419" y="-14439"/>
                  <a:pt x="6887749" y="46153"/>
                  <a:pt x="7038971" y="0"/>
                </a:cubicBezTo>
                <a:cubicBezTo>
                  <a:pt x="7190193" y="-46153"/>
                  <a:pt x="7340395" y="47322"/>
                  <a:pt x="7500543" y="0"/>
                </a:cubicBezTo>
                <a:cubicBezTo>
                  <a:pt x="7660691" y="-47322"/>
                  <a:pt x="7865259" y="27749"/>
                  <a:pt x="8192901" y="0"/>
                </a:cubicBezTo>
                <a:cubicBezTo>
                  <a:pt x="8520543" y="-27749"/>
                  <a:pt x="8547353" y="47888"/>
                  <a:pt x="8654473" y="0"/>
                </a:cubicBezTo>
                <a:cubicBezTo>
                  <a:pt x="8761593" y="-47888"/>
                  <a:pt x="9111532" y="57846"/>
                  <a:pt x="9462224" y="0"/>
                </a:cubicBezTo>
                <a:cubicBezTo>
                  <a:pt x="9812916" y="-57846"/>
                  <a:pt x="9907412" y="44770"/>
                  <a:pt x="10269974" y="0"/>
                </a:cubicBezTo>
                <a:cubicBezTo>
                  <a:pt x="10632536" y="-44770"/>
                  <a:pt x="10631971" y="66022"/>
                  <a:pt x="10846939" y="0"/>
                </a:cubicBezTo>
                <a:cubicBezTo>
                  <a:pt x="11061908" y="-66022"/>
                  <a:pt x="11234509" y="11561"/>
                  <a:pt x="11539297" y="0"/>
                </a:cubicBezTo>
                <a:cubicBezTo>
                  <a:pt x="11546141" y="136962"/>
                  <a:pt x="11512327" y="258331"/>
                  <a:pt x="11539297" y="406645"/>
                </a:cubicBezTo>
                <a:cubicBezTo>
                  <a:pt x="11566267" y="554959"/>
                  <a:pt x="11495903" y="723509"/>
                  <a:pt x="11539297" y="863424"/>
                </a:cubicBezTo>
                <a:cubicBezTo>
                  <a:pt x="11582691" y="1003339"/>
                  <a:pt x="11491912" y="1278371"/>
                  <a:pt x="11539297" y="1470606"/>
                </a:cubicBezTo>
                <a:cubicBezTo>
                  <a:pt x="11586682" y="1662841"/>
                  <a:pt x="11533591" y="1745335"/>
                  <a:pt x="11539297" y="1977520"/>
                </a:cubicBezTo>
                <a:cubicBezTo>
                  <a:pt x="11545003" y="2209705"/>
                  <a:pt x="11505681" y="2252979"/>
                  <a:pt x="11539297" y="2434299"/>
                </a:cubicBezTo>
                <a:cubicBezTo>
                  <a:pt x="11572913" y="2615619"/>
                  <a:pt x="11478886" y="2740677"/>
                  <a:pt x="11539297" y="3041481"/>
                </a:cubicBezTo>
                <a:cubicBezTo>
                  <a:pt x="11599708" y="3342285"/>
                  <a:pt x="11532962" y="3380005"/>
                  <a:pt x="11539297" y="3598529"/>
                </a:cubicBezTo>
                <a:cubicBezTo>
                  <a:pt x="11545632" y="3817053"/>
                  <a:pt x="11537460" y="3974074"/>
                  <a:pt x="11539297" y="4155576"/>
                </a:cubicBezTo>
                <a:cubicBezTo>
                  <a:pt x="11541134" y="4337078"/>
                  <a:pt x="11475800" y="4713411"/>
                  <a:pt x="11539297" y="5013430"/>
                </a:cubicBezTo>
                <a:cubicBezTo>
                  <a:pt x="11194196" y="5051725"/>
                  <a:pt x="11024542" y="4987418"/>
                  <a:pt x="10846939" y="5013430"/>
                </a:cubicBezTo>
                <a:cubicBezTo>
                  <a:pt x="10669336" y="5039442"/>
                  <a:pt x="10613167" y="5012372"/>
                  <a:pt x="10500760" y="5013430"/>
                </a:cubicBezTo>
                <a:cubicBezTo>
                  <a:pt x="10388353" y="5014488"/>
                  <a:pt x="10070997" y="4948547"/>
                  <a:pt x="9808402" y="5013430"/>
                </a:cubicBezTo>
                <a:cubicBezTo>
                  <a:pt x="9545807" y="5078313"/>
                  <a:pt x="9681781" y="4989853"/>
                  <a:pt x="9577617" y="5013430"/>
                </a:cubicBezTo>
                <a:cubicBezTo>
                  <a:pt x="9473454" y="5037007"/>
                  <a:pt x="9220780" y="5012467"/>
                  <a:pt x="8885259" y="5013430"/>
                </a:cubicBezTo>
                <a:cubicBezTo>
                  <a:pt x="8549738" y="5014393"/>
                  <a:pt x="8638362" y="4988742"/>
                  <a:pt x="8539080" y="5013430"/>
                </a:cubicBezTo>
                <a:cubicBezTo>
                  <a:pt x="8439798" y="5038118"/>
                  <a:pt x="8423013" y="4994398"/>
                  <a:pt x="8308294" y="5013430"/>
                </a:cubicBezTo>
                <a:cubicBezTo>
                  <a:pt x="8193575" y="5032462"/>
                  <a:pt x="8034721" y="4987348"/>
                  <a:pt x="7962115" y="5013430"/>
                </a:cubicBezTo>
                <a:cubicBezTo>
                  <a:pt x="7889509" y="5039512"/>
                  <a:pt x="7570715" y="5004942"/>
                  <a:pt x="7269757" y="5013430"/>
                </a:cubicBezTo>
                <a:cubicBezTo>
                  <a:pt x="6968799" y="5021918"/>
                  <a:pt x="6998656" y="5012387"/>
                  <a:pt x="6923578" y="5013430"/>
                </a:cubicBezTo>
                <a:cubicBezTo>
                  <a:pt x="6848500" y="5014473"/>
                  <a:pt x="6791274" y="4998427"/>
                  <a:pt x="6692792" y="5013430"/>
                </a:cubicBezTo>
                <a:cubicBezTo>
                  <a:pt x="6594310" y="5028433"/>
                  <a:pt x="6493093" y="4997433"/>
                  <a:pt x="6346613" y="5013430"/>
                </a:cubicBezTo>
                <a:cubicBezTo>
                  <a:pt x="6200133" y="5029427"/>
                  <a:pt x="6089699" y="4979320"/>
                  <a:pt x="5885041" y="5013430"/>
                </a:cubicBezTo>
                <a:cubicBezTo>
                  <a:pt x="5680383" y="5047540"/>
                  <a:pt x="5584640" y="4970972"/>
                  <a:pt x="5308077" y="5013430"/>
                </a:cubicBezTo>
                <a:cubicBezTo>
                  <a:pt x="5031514" y="5055888"/>
                  <a:pt x="5126695" y="4979740"/>
                  <a:pt x="4961898" y="5013430"/>
                </a:cubicBezTo>
                <a:cubicBezTo>
                  <a:pt x="4797101" y="5047120"/>
                  <a:pt x="4319530" y="5000232"/>
                  <a:pt x="4154147" y="5013430"/>
                </a:cubicBezTo>
                <a:cubicBezTo>
                  <a:pt x="3988764" y="5026628"/>
                  <a:pt x="3704676" y="4962930"/>
                  <a:pt x="3577182" y="5013430"/>
                </a:cubicBezTo>
                <a:cubicBezTo>
                  <a:pt x="3449689" y="5063930"/>
                  <a:pt x="2963877" y="4975060"/>
                  <a:pt x="2769431" y="5013430"/>
                </a:cubicBezTo>
                <a:cubicBezTo>
                  <a:pt x="2574985" y="5051800"/>
                  <a:pt x="2421528" y="5001951"/>
                  <a:pt x="2077073" y="5013430"/>
                </a:cubicBezTo>
                <a:cubicBezTo>
                  <a:pt x="1732618" y="5024909"/>
                  <a:pt x="1774695" y="4974176"/>
                  <a:pt x="1615502" y="5013430"/>
                </a:cubicBezTo>
                <a:cubicBezTo>
                  <a:pt x="1456309" y="5052684"/>
                  <a:pt x="1207250" y="5011694"/>
                  <a:pt x="923144" y="5013430"/>
                </a:cubicBezTo>
                <a:cubicBezTo>
                  <a:pt x="639038" y="5015166"/>
                  <a:pt x="745916" y="4988681"/>
                  <a:pt x="576965" y="5013430"/>
                </a:cubicBezTo>
                <a:cubicBezTo>
                  <a:pt x="408014" y="5038179"/>
                  <a:pt x="190122" y="4946835"/>
                  <a:pt x="0" y="5013430"/>
                </a:cubicBezTo>
                <a:cubicBezTo>
                  <a:pt x="-27303" y="4838605"/>
                  <a:pt x="48668" y="4740644"/>
                  <a:pt x="0" y="4606785"/>
                </a:cubicBezTo>
                <a:cubicBezTo>
                  <a:pt x="-48668" y="4472927"/>
                  <a:pt x="26301" y="4171523"/>
                  <a:pt x="0" y="3949469"/>
                </a:cubicBezTo>
                <a:cubicBezTo>
                  <a:pt x="-26301" y="3727415"/>
                  <a:pt x="12926" y="3586373"/>
                  <a:pt x="0" y="3342287"/>
                </a:cubicBezTo>
                <a:cubicBezTo>
                  <a:pt x="-12926" y="3098201"/>
                  <a:pt x="15085" y="2866039"/>
                  <a:pt x="0" y="2735105"/>
                </a:cubicBezTo>
                <a:cubicBezTo>
                  <a:pt x="-15085" y="2604171"/>
                  <a:pt x="19719" y="2323771"/>
                  <a:pt x="0" y="2127923"/>
                </a:cubicBezTo>
                <a:cubicBezTo>
                  <a:pt x="-19719" y="1932075"/>
                  <a:pt x="2492" y="1849365"/>
                  <a:pt x="0" y="1671143"/>
                </a:cubicBezTo>
                <a:cubicBezTo>
                  <a:pt x="-2492" y="1492921"/>
                  <a:pt x="65813" y="1209538"/>
                  <a:pt x="0" y="1013827"/>
                </a:cubicBezTo>
                <a:cubicBezTo>
                  <a:pt x="-65813" y="818116"/>
                  <a:pt x="95519" y="499725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Izrada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škrinjice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 – polaznici izvannastavnih aktivnosti tehničke i likovne kulture (učitelj TK Ivan Iskra i učiteljica LK Kristina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Kalogjera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)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Lepeza glagoljaša – učenici šestih razreda (učiteljica HJ  Jelena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Urošević-Hušak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 i učiteljica povijesti Ivana Turk)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Glagoljaški straničnik – učenici šestih razreda (Jelena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Urošević-Hušak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)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Njokomat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, ukrasni predmeti i nakit – polaznici keramičarske grupe (Kristina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Kalogjera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)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Igra Pike pake – učenici šestih razreda (učiteljica HJ Martina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Čiković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 Petrović)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Pulski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legendarij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 – učenici sedmih razreda (učiteljica HJ Sabina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Kalender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 Anić)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hr-HR" b="1" dirty="0">
              <a:solidFill>
                <a:srgbClr val="7F2B0E"/>
              </a:solidFill>
              <a:latin typeface="Cambria" panose="020405030504060302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Koordinatori projekta i voditelji projektnih aktivnosti: Jelena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Urošević-Hušak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, Ivana Turk, Ivan Iskra, Kristina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Kalogjera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, Martina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Čiković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 Petrović, Sabina </a:t>
            </a:r>
            <a:r>
              <a:rPr lang="hr-HR" b="1" dirty="0" err="1">
                <a:solidFill>
                  <a:srgbClr val="7F2B0E"/>
                </a:solidFill>
                <a:latin typeface="Cambria" panose="02040503050406030204" pitchFamily="18" charset="0"/>
              </a:rPr>
              <a:t>Kalender</a:t>
            </a:r>
            <a:r>
              <a:rPr lang="hr-HR" b="1" dirty="0">
                <a:solidFill>
                  <a:srgbClr val="7F2B0E"/>
                </a:solidFill>
                <a:latin typeface="Cambria" panose="02040503050406030204" pitchFamily="18" charset="0"/>
              </a:rPr>
              <a:t> Anić</a:t>
            </a:r>
          </a:p>
        </p:txBody>
      </p:sp>
    </p:spTree>
    <p:extLst>
      <p:ext uri="{BB962C8B-B14F-4D97-AF65-F5344CB8AC3E}">
        <p14:creationId xmlns:p14="http://schemas.microsoft.com/office/powerpoint/2010/main" val="82300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9D6B-DCA0-7713-9938-96C00B7E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46" y="-382855"/>
            <a:ext cx="4670411" cy="1828382"/>
          </a:xfrm>
        </p:spPr>
        <p:txBody>
          <a:bodyPr anchor="ctr">
            <a:normAutofit/>
          </a:bodyPr>
          <a:lstStyle/>
          <a:p>
            <a:r>
              <a:rPr lang="hr-HR" sz="2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Istarska škrinja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4F99-FF3D-E597-536E-5D26C692D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90" y="680936"/>
            <a:ext cx="7187041" cy="2578985"/>
          </a:xfrm>
        </p:spPr>
        <p:txBody>
          <a:bodyPr anchor="ctr">
            <a:normAutofit/>
          </a:bodyPr>
          <a:lstStyle/>
          <a:p>
            <a:pPr marL="0" algn="just">
              <a:lnSpc>
                <a:spcPct val="110000"/>
              </a:lnSpc>
            </a:pPr>
            <a:r>
              <a:rPr lang="hr-HR" sz="1400" i="1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Ayuthaya" pitchFamily="2" charset="-34"/>
                <a:cs typeface="Ayuthaya" pitchFamily="2" charset="-34"/>
              </a:rPr>
              <a:t>škrinja (lat. </a:t>
            </a:r>
            <a:r>
              <a:rPr lang="hr-HR" sz="1400" i="1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Ayuthaya" pitchFamily="2" charset="-34"/>
                <a:cs typeface="Ayuthaya" pitchFamily="2" charset="-34"/>
              </a:rPr>
              <a:t>scrinium</a:t>
            </a:r>
            <a:r>
              <a:rPr lang="hr-HR" sz="1400" i="1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Ayuthaya" pitchFamily="2" charset="-34"/>
                <a:cs typeface="Ayuthaya" pitchFamily="2" charset="-34"/>
              </a:rPr>
              <a:t>, tal. </a:t>
            </a:r>
            <a:r>
              <a:rPr lang="hr-HR" sz="1400" i="1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Ayuthaya" pitchFamily="2" charset="-34"/>
                <a:cs typeface="Ayuthaya" pitchFamily="2" charset="-34"/>
              </a:rPr>
              <a:t>scrigno</a:t>
            </a:r>
            <a:r>
              <a:rPr lang="hr-HR" sz="1400" i="1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Ayuthaya" pitchFamily="2" charset="-34"/>
                <a:cs typeface="Ayuthaya" pitchFamily="2" charset="-34"/>
              </a:rPr>
              <a:t>), na području Istre (i cijeloga hrv. priobalja) oveći drveni sanduk ravnoga poklopca, stranica ukrašenih duborezom i </a:t>
            </a:r>
            <a:r>
              <a:rPr lang="hr-HR" sz="1400" i="1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Ayuthaya" pitchFamily="2" charset="-34"/>
                <a:cs typeface="Ayuthaya" pitchFamily="2" charset="-34"/>
              </a:rPr>
              <a:t>crtorezom</a:t>
            </a:r>
            <a:r>
              <a:rPr lang="hr-HR" sz="1400" i="1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Ayuthaya" pitchFamily="2" charset="-34"/>
                <a:cs typeface="Ayuthaya" pitchFamily="2" charset="-34"/>
              </a:rPr>
              <a:t> te niskih masivnih nogu, često izrađenih u obliku lavlje šape. Jedan je od onih predmeta seljačkoga oblikovanja na kojem je došla do izražaja pučka estetika. Najčešće je služila kao spremište za odjeću, nakit, obiteljske dragocjenosti i sl. U njoj su nevjeste donosile miraz u mladoženjinu kuću. Imala je važnu ulogu i u svadbenim običajima: obično bi se dva ili tri dana prije vjenčanja prevozila od mladenkine kuće mladoženji, a seoski bi joj momci postavljali zapreke na tom putu. Služila je također za sjedenje ili kao privremeni ležaj, a u slučaju potrebe i kao odar za pokojnika. (Istarska enciklopedija)</a:t>
            </a:r>
            <a:endParaRPr lang="hr-HR" sz="1400" i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132726-8D2D-8214-58A7-89CFF5BBB7A3}"/>
              </a:ext>
            </a:extLst>
          </p:cNvPr>
          <p:cNvSpPr txBox="1">
            <a:spLocks/>
          </p:cNvSpPr>
          <p:nvPr/>
        </p:nvSpPr>
        <p:spPr>
          <a:xfrm>
            <a:off x="7792931" y="922285"/>
            <a:ext cx="3893323" cy="5013430"/>
          </a:xfrm>
          <a:custGeom>
            <a:avLst/>
            <a:gdLst>
              <a:gd name="connsiteX0" fmla="*/ 0 w 3893323"/>
              <a:gd name="connsiteY0" fmla="*/ 0 h 5013430"/>
              <a:gd name="connsiteX1" fmla="*/ 517256 w 3893323"/>
              <a:gd name="connsiteY1" fmla="*/ 0 h 5013430"/>
              <a:gd name="connsiteX2" fmla="*/ 956645 w 3893323"/>
              <a:gd name="connsiteY2" fmla="*/ 0 h 5013430"/>
              <a:gd name="connsiteX3" fmla="*/ 1590701 w 3893323"/>
              <a:gd name="connsiteY3" fmla="*/ 0 h 5013430"/>
              <a:gd name="connsiteX4" fmla="*/ 2107956 w 3893323"/>
              <a:gd name="connsiteY4" fmla="*/ 0 h 5013430"/>
              <a:gd name="connsiteX5" fmla="*/ 2625212 w 3893323"/>
              <a:gd name="connsiteY5" fmla="*/ 0 h 5013430"/>
              <a:gd name="connsiteX6" fmla="*/ 3259268 w 3893323"/>
              <a:gd name="connsiteY6" fmla="*/ 0 h 5013430"/>
              <a:gd name="connsiteX7" fmla="*/ 3893323 w 3893323"/>
              <a:gd name="connsiteY7" fmla="*/ 0 h 5013430"/>
              <a:gd name="connsiteX8" fmla="*/ 3893323 w 3893323"/>
              <a:gd name="connsiteY8" fmla="*/ 657316 h 5013430"/>
              <a:gd name="connsiteX9" fmla="*/ 3893323 w 3893323"/>
              <a:gd name="connsiteY9" fmla="*/ 1114096 h 5013430"/>
              <a:gd name="connsiteX10" fmla="*/ 3893323 w 3893323"/>
              <a:gd name="connsiteY10" fmla="*/ 1570875 h 5013430"/>
              <a:gd name="connsiteX11" fmla="*/ 3893323 w 3893323"/>
              <a:gd name="connsiteY11" fmla="*/ 2127923 h 5013430"/>
              <a:gd name="connsiteX12" fmla="*/ 3893323 w 3893323"/>
              <a:gd name="connsiteY12" fmla="*/ 2735105 h 5013430"/>
              <a:gd name="connsiteX13" fmla="*/ 3893323 w 3893323"/>
              <a:gd name="connsiteY13" fmla="*/ 3141749 h 5013430"/>
              <a:gd name="connsiteX14" fmla="*/ 3893323 w 3893323"/>
              <a:gd name="connsiteY14" fmla="*/ 3698797 h 5013430"/>
              <a:gd name="connsiteX15" fmla="*/ 3893323 w 3893323"/>
              <a:gd name="connsiteY15" fmla="*/ 4255845 h 5013430"/>
              <a:gd name="connsiteX16" fmla="*/ 3893323 w 3893323"/>
              <a:gd name="connsiteY16" fmla="*/ 5013430 h 5013430"/>
              <a:gd name="connsiteX17" fmla="*/ 3298201 w 3893323"/>
              <a:gd name="connsiteY17" fmla="*/ 5013430 h 5013430"/>
              <a:gd name="connsiteX18" fmla="*/ 2742012 w 3893323"/>
              <a:gd name="connsiteY18" fmla="*/ 5013430 h 5013430"/>
              <a:gd name="connsiteX19" fmla="*/ 2302622 w 3893323"/>
              <a:gd name="connsiteY19" fmla="*/ 5013430 h 5013430"/>
              <a:gd name="connsiteX20" fmla="*/ 1824300 w 3893323"/>
              <a:gd name="connsiteY20" fmla="*/ 5013430 h 5013430"/>
              <a:gd name="connsiteX21" fmla="*/ 1190244 w 3893323"/>
              <a:gd name="connsiteY21" fmla="*/ 5013430 h 5013430"/>
              <a:gd name="connsiteX22" fmla="*/ 634055 w 3893323"/>
              <a:gd name="connsiteY22" fmla="*/ 5013430 h 5013430"/>
              <a:gd name="connsiteX23" fmla="*/ 0 w 3893323"/>
              <a:gd name="connsiteY23" fmla="*/ 5013430 h 5013430"/>
              <a:gd name="connsiteX24" fmla="*/ 0 w 3893323"/>
              <a:gd name="connsiteY24" fmla="*/ 4456382 h 5013430"/>
              <a:gd name="connsiteX25" fmla="*/ 0 w 3893323"/>
              <a:gd name="connsiteY25" fmla="*/ 4049737 h 5013430"/>
              <a:gd name="connsiteX26" fmla="*/ 0 w 3893323"/>
              <a:gd name="connsiteY26" fmla="*/ 3643092 h 5013430"/>
              <a:gd name="connsiteX27" fmla="*/ 0 w 3893323"/>
              <a:gd name="connsiteY27" fmla="*/ 3035910 h 5013430"/>
              <a:gd name="connsiteX28" fmla="*/ 0 w 3893323"/>
              <a:gd name="connsiteY28" fmla="*/ 2579131 h 5013430"/>
              <a:gd name="connsiteX29" fmla="*/ 0 w 3893323"/>
              <a:gd name="connsiteY29" fmla="*/ 1921815 h 5013430"/>
              <a:gd name="connsiteX30" fmla="*/ 0 w 3893323"/>
              <a:gd name="connsiteY30" fmla="*/ 1414901 h 5013430"/>
              <a:gd name="connsiteX31" fmla="*/ 0 w 3893323"/>
              <a:gd name="connsiteY31" fmla="*/ 1008256 h 5013430"/>
              <a:gd name="connsiteX32" fmla="*/ 0 w 3893323"/>
              <a:gd name="connsiteY32" fmla="*/ 0 h 501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93323" h="5013430" extrusionOk="0">
                <a:moveTo>
                  <a:pt x="0" y="0"/>
                </a:moveTo>
                <a:cubicBezTo>
                  <a:pt x="222584" y="-27788"/>
                  <a:pt x="410542" y="5022"/>
                  <a:pt x="517256" y="0"/>
                </a:cubicBezTo>
                <a:cubicBezTo>
                  <a:pt x="623970" y="-5022"/>
                  <a:pt x="803102" y="34081"/>
                  <a:pt x="956645" y="0"/>
                </a:cubicBezTo>
                <a:cubicBezTo>
                  <a:pt x="1110188" y="-34081"/>
                  <a:pt x="1306436" y="47061"/>
                  <a:pt x="1590701" y="0"/>
                </a:cubicBezTo>
                <a:cubicBezTo>
                  <a:pt x="1874966" y="-47061"/>
                  <a:pt x="1985277" y="13670"/>
                  <a:pt x="2107956" y="0"/>
                </a:cubicBezTo>
                <a:cubicBezTo>
                  <a:pt x="2230635" y="-13670"/>
                  <a:pt x="2519002" y="45532"/>
                  <a:pt x="2625212" y="0"/>
                </a:cubicBezTo>
                <a:cubicBezTo>
                  <a:pt x="2731422" y="-45532"/>
                  <a:pt x="3041519" y="42552"/>
                  <a:pt x="3259268" y="0"/>
                </a:cubicBezTo>
                <a:cubicBezTo>
                  <a:pt x="3477017" y="-42552"/>
                  <a:pt x="3741662" y="61009"/>
                  <a:pt x="3893323" y="0"/>
                </a:cubicBezTo>
                <a:cubicBezTo>
                  <a:pt x="3924348" y="211799"/>
                  <a:pt x="3873728" y="342895"/>
                  <a:pt x="3893323" y="657316"/>
                </a:cubicBezTo>
                <a:cubicBezTo>
                  <a:pt x="3912918" y="971737"/>
                  <a:pt x="3850951" y="997730"/>
                  <a:pt x="3893323" y="1114096"/>
                </a:cubicBezTo>
                <a:cubicBezTo>
                  <a:pt x="3935695" y="1230462"/>
                  <a:pt x="3865939" y="1391602"/>
                  <a:pt x="3893323" y="1570875"/>
                </a:cubicBezTo>
                <a:cubicBezTo>
                  <a:pt x="3920707" y="1750148"/>
                  <a:pt x="3863585" y="1854849"/>
                  <a:pt x="3893323" y="2127923"/>
                </a:cubicBezTo>
                <a:cubicBezTo>
                  <a:pt x="3923061" y="2400997"/>
                  <a:pt x="3838406" y="2571576"/>
                  <a:pt x="3893323" y="2735105"/>
                </a:cubicBezTo>
                <a:cubicBezTo>
                  <a:pt x="3948240" y="2898634"/>
                  <a:pt x="3852565" y="2987104"/>
                  <a:pt x="3893323" y="3141749"/>
                </a:cubicBezTo>
                <a:cubicBezTo>
                  <a:pt x="3934081" y="3296394"/>
                  <a:pt x="3884410" y="3429656"/>
                  <a:pt x="3893323" y="3698797"/>
                </a:cubicBezTo>
                <a:cubicBezTo>
                  <a:pt x="3902236" y="3967938"/>
                  <a:pt x="3836844" y="4038119"/>
                  <a:pt x="3893323" y="4255845"/>
                </a:cubicBezTo>
                <a:cubicBezTo>
                  <a:pt x="3949802" y="4473571"/>
                  <a:pt x="3825983" y="4678845"/>
                  <a:pt x="3893323" y="5013430"/>
                </a:cubicBezTo>
                <a:cubicBezTo>
                  <a:pt x="3695777" y="5081033"/>
                  <a:pt x="3462792" y="5002305"/>
                  <a:pt x="3298201" y="5013430"/>
                </a:cubicBezTo>
                <a:cubicBezTo>
                  <a:pt x="3133610" y="5024555"/>
                  <a:pt x="2955807" y="5007877"/>
                  <a:pt x="2742012" y="5013430"/>
                </a:cubicBezTo>
                <a:cubicBezTo>
                  <a:pt x="2528217" y="5018983"/>
                  <a:pt x="2409721" y="4996443"/>
                  <a:pt x="2302622" y="5013430"/>
                </a:cubicBezTo>
                <a:cubicBezTo>
                  <a:pt x="2195523" y="5030417"/>
                  <a:pt x="2015009" y="5008001"/>
                  <a:pt x="1824300" y="5013430"/>
                </a:cubicBezTo>
                <a:cubicBezTo>
                  <a:pt x="1633591" y="5018859"/>
                  <a:pt x="1423669" y="5007842"/>
                  <a:pt x="1190244" y="5013430"/>
                </a:cubicBezTo>
                <a:cubicBezTo>
                  <a:pt x="956819" y="5019018"/>
                  <a:pt x="769492" y="4973948"/>
                  <a:pt x="634055" y="5013430"/>
                </a:cubicBezTo>
                <a:cubicBezTo>
                  <a:pt x="498618" y="5052912"/>
                  <a:pt x="141001" y="4996746"/>
                  <a:pt x="0" y="5013430"/>
                </a:cubicBezTo>
                <a:cubicBezTo>
                  <a:pt x="-30358" y="4874324"/>
                  <a:pt x="65415" y="4682829"/>
                  <a:pt x="0" y="4456382"/>
                </a:cubicBezTo>
                <a:cubicBezTo>
                  <a:pt x="-65415" y="4229935"/>
                  <a:pt x="32492" y="4251164"/>
                  <a:pt x="0" y="4049737"/>
                </a:cubicBezTo>
                <a:cubicBezTo>
                  <a:pt x="-32492" y="3848311"/>
                  <a:pt x="37140" y="3782479"/>
                  <a:pt x="0" y="3643092"/>
                </a:cubicBezTo>
                <a:cubicBezTo>
                  <a:pt x="-37140" y="3503706"/>
                  <a:pt x="70565" y="3232089"/>
                  <a:pt x="0" y="3035910"/>
                </a:cubicBezTo>
                <a:cubicBezTo>
                  <a:pt x="-70565" y="2839731"/>
                  <a:pt x="47993" y="2721155"/>
                  <a:pt x="0" y="2579131"/>
                </a:cubicBezTo>
                <a:cubicBezTo>
                  <a:pt x="-47993" y="2437107"/>
                  <a:pt x="8700" y="2182944"/>
                  <a:pt x="0" y="1921815"/>
                </a:cubicBezTo>
                <a:cubicBezTo>
                  <a:pt x="-8700" y="1660686"/>
                  <a:pt x="37699" y="1665851"/>
                  <a:pt x="0" y="1414901"/>
                </a:cubicBezTo>
                <a:cubicBezTo>
                  <a:pt x="-37699" y="1163951"/>
                  <a:pt x="38865" y="1158668"/>
                  <a:pt x="0" y="1008256"/>
                </a:cubicBezTo>
                <a:cubicBezTo>
                  <a:pt x="-38865" y="857844"/>
                  <a:pt x="81953" y="44216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F2B0E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U škrinjama se u davnim vremenima čuvalo blago, sve što je imalo vrijednost u određeno povijesno doba. Zbog svoje uloge u svakodnevnom životu naših starih upravo je ona odabrana kao proizvod koji vjerodostojno predstavlja naše nasljeđe. Tako Istarska </a:t>
            </a:r>
            <a:r>
              <a:rPr lang="hr-HR" sz="18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škrinjica</a:t>
            </a: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 čuva skriveno blago zavičaja koje izrađuju učenici Osnovne škole Veruda. </a:t>
            </a:r>
            <a:r>
              <a:rPr lang="hr-HR" sz="1800" b="1" dirty="0">
                <a:solidFill>
                  <a:srgbClr val="7F2B0E"/>
                </a:solidFill>
                <a:latin typeface="Cambria" panose="02040503050406030204" pitchFamily="18" charset="0"/>
              </a:rPr>
              <a:t>ISTARSKA ŠKRINJICA </a:t>
            </a: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zamišljena je kao autorski suvenir naše škole, a sadržaj </a:t>
            </a:r>
            <a:r>
              <a:rPr lang="hr-HR" sz="18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škrinjice</a:t>
            </a: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 može se mijenjati ovisno o  provedenim aktivnostima u okviru zavičajne nastave.</a:t>
            </a:r>
          </a:p>
        </p:txBody>
      </p:sp>
      <p:pic>
        <p:nvPicPr>
          <p:cNvPr id="5" name="Slika 1" descr="Slika na kojoj se prikazuje knjiga, rukopis, crtež, tekst&#10;&#10;Opis je automatski generiran">
            <a:extLst>
              <a:ext uri="{FF2B5EF4-FFF2-40B4-BE49-F238E27FC236}">
                <a16:creationId xmlns:a16="http://schemas.microsoft.com/office/drawing/2014/main" id="{DE75B840-841B-FA75-64F8-A3B87C81A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890" y="3202939"/>
            <a:ext cx="3407794" cy="3442199"/>
          </a:xfrm>
          <a:prstGeom prst="rect">
            <a:avLst/>
          </a:prstGeom>
          <a:ln>
            <a:solidFill>
              <a:srgbClr val="7F2B0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2" descr="Slika na kojoj se prikazuje skeč, tekst, crtež, tinta&#10;&#10;Opis je automatski generiran">
            <a:extLst>
              <a:ext uri="{FF2B5EF4-FFF2-40B4-BE49-F238E27FC236}">
                <a16:creationId xmlns:a16="http://schemas.microsoft.com/office/drawing/2014/main" id="{3A54BB61-CF7F-4EE3-D990-A8A9D0F7F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400" t="1565" r="15955" b="2646"/>
          <a:stretch/>
        </p:blipFill>
        <p:spPr bwMode="auto">
          <a:xfrm rot="10800000">
            <a:off x="3707549" y="3202939"/>
            <a:ext cx="3623919" cy="3442198"/>
          </a:xfrm>
          <a:prstGeom prst="rect">
            <a:avLst/>
          </a:prstGeom>
          <a:ln>
            <a:solidFill>
              <a:srgbClr val="7F2B0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426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0"/>
                <a:lumOff val="10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9D6B-DCA0-7713-9938-96C00B7E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7" y="-282898"/>
            <a:ext cx="6130003" cy="1828382"/>
          </a:xfrm>
        </p:spPr>
        <p:txBody>
          <a:bodyPr anchor="ctr">
            <a:normAutofit/>
          </a:bodyPr>
          <a:lstStyle/>
          <a:p>
            <a:r>
              <a:rPr lang="hr-HR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ISTARSKA ŠKRINJICA </a:t>
            </a:r>
            <a:br>
              <a:rPr lang="hr-HR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hr-HR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- izrada</a:t>
            </a:r>
          </a:p>
        </p:txBody>
      </p:sp>
      <p:pic>
        <p:nvPicPr>
          <p:cNvPr id="8" name="Picture 7" descr="A child sitting at a table&#10;&#10;Description automatically generated">
            <a:extLst>
              <a:ext uri="{FF2B5EF4-FFF2-40B4-BE49-F238E27FC236}">
                <a16:creationId xmlns:a16="http://schemas.microsoft.com/office/drawing/2014/main" id="{BECA29A5-76CD-C31A-D98F-C2FE18615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520" y="91439"/>
            <a:ext cx="4554208" cy="3429000"/>
          </a:xfrm>
          <a:prstGeom prst="rect">
            <a:avLst/>
          </a:prstGeom>
          <a:ln>
            <a:solidFill>
              <a:srgbClr val="7F2B0E"/>
            </a:solidFill>
          </a:ln>
        </p:spPr>
      </p:pic>
      <p:pic>
        <p:nvPicPr>
          <p:cNvPr id="10" name="Picture 9" descr="A person painting a picture&#10;&#10;Description automatically generated">
            <a:extLst>
              <a:ext uri="{FF2B5EF4-FFF2-40B4-BE49-F238E27FC236}">
                <a16:creationId xmlns:a16="http://schemas.microsoft.com/office/drawing/2014/main" id="{E992B524-E54A-7BAC-8088-BC2E034DB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515" y="91439"/>
            <a:ext cx="2255460" cy="3429000"/>
          </a:xfrm>
          <a:prstGeom prst="rect">
            <a:avLst/>
          </a:prstGeom>
          <a:ln>
            <a:solidFill>
              <a:srgbClr val="7F2B0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991D0B3-B98E-545C-8DD0-09D9874E3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521" y="3592293"/>
            <a:ext cx="6945174" cy="3099519"/>
          </a:xfrm>
          <a:prstGeom prst="rect">
            <a:avLst/>
          </a:prstGeom>
          <a:ln>
            <a:solidFill>
              <a:srgbClr val="7F2B0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85F38B-E8F7-6240-D76A-B33AD20F13FC}"/>
              </a:ext>
            </a:extLst>
          </p:cNvPr>
          <p:cNvSpPr txBox="1">
            <a:spLocks/>
          </p:cNvSpPr>
          <p:nvPr/>
        </p:nvSpPr>
        <p:spPr>
          <a:xfrm>
            <a:off x="318506" y="1273112"/>
            <a:ext cx="4173003" cy="2144086"/>
          </a:xfrm>
          <a:custGeom>
            <a:avLst/>
            <a:gdLst>
              <a:gd name="connsiteX0" fmla="*/ 0 w 4173003"/>
              <a:gd name="connsiteY0" fmla="*/ 0 h 2144086"/>
              <a:gd name="connsiteX1" fmla="*/ 554413 w 4173003"/>
              <a:gd name="connsiteY1" fmla="*/ 0 h 2144086"/>
              <a:gd name="connsiteX2" fmla="*/ 1025366 w 4173003"/>
              <a:gd name="connsiteY2" fmla="*/ 0 h 2144086"/>
              <a:gd name="connsiteX3" fmla="*/ 1704970 w 4173003"/>
              <a:gd name="connsiteY3" fmla="*/ 0 h 2144086"/>
              <a:gd name="connsiteX4" fmla="*/ 2259383 w 4173003"/>
              <a:gd name="connsiteY4" fmla="*/ 0 h 2144086"/>
              <a:gd name="connsiteX5" fmla="*/ 2813796 w 4173003"/>
              <a:gd name="connsiteY5" fmla="*/ 0 h 2144086"/>
              <a:gd name="connsiteX6" fmla="*/ 3493400 w 4173003"/>
              <a:gd name="connsiteY6" fmla="*/ 0 h 2144086"/>
              <a:gd name="connsiteX7" fmla="*/ 4173003 w 4173003"/>
              <a:gd name="connsiteY7" fmla="*/ 0 h 2144086"/>
              <a:gd name="connsiteX8" fmla="*/ 4173003 w 4173003"/>
              <a:gd name="connsiteY8" fmla="*/ 578903 h 2144086"/>
              <a:gd name="connsiteX9" fmla="*/ 4173003 w 4173003"/>
              <a:gd name="connsiteY9" fmla="*/ 1072043 h 2144086"/>
              <a:gd name="connsiteX10" fmla="*/ 4173003 w 4173003"/>
              <a:gd name="connsiteY10" fmla="*/ 1565183 h 2144086"/>
              <a:gd name="connsiteX11" fmla="*/ 4173003 w 4173003"/>
              <a:gd name="connsiteY11" fmla="*/ 2144086 h 2144086"/>
              <a:gd name="connsiteX12" fmla="*/ 3535130 w 4173003"/>
              <a:gd name="connsiteY12" fmla="*/ 2144086 h 2144086"/>
              <a:gd name="connsiteX13" fmla="*/ 2855526 w 4173003"/>
              <a:gd name="connsiteY13" fmla="*/ 2144086 h 2144086"/>
              <a:gd name="connsiteX14" fmla="*/ 2175923 w 4173003"/>
              <a:gd name="connsiteY14" fmla="*/ 2144086 h 2144086"/>
              <a:gd name="connsiteX15" fmla="*/ 1663240 w 4173003"/>
              <a:gd name="connsiteY15" fmla="*/ 2144086 h 2144086"/>
              <a:gd name="connsiteX16" fmla="*/ 1067096 w 4173003"/>
              <a:gd name="connsiteY16" fmla="*/ 2144086 h 2144086"/>
              <a:gd name="connsiteX17" fmla="*/ 0 w 4173003"/>
              <a:gd name="connsiteY17" fmla="*/ 2144086 h 2144086"/>
              <a:gd name="connsiteX18" fmla="*/ 0 w 4173003"/>
              <a:gd name="connsiteY18" fmla="*/ 1608065 h 2144086"/>
              <a:gd name="connsiteX19" fmla="*/ 0 w 4173003"/>
              <a:gd name="connsiteY19" fmla="*/ 1114925 h 2144086"/>
              <a:gd name="connsiteX20" fmla="*/ 0 w 4173003"/>
              <a:gd name="connsiteY20" fmla="*/ 621785 h 2144086"/>
              <a:gd name="connsiteX21" fmla="*/ 0 w 4173003"/>
              <a:gd name="connsiteY21" fmla="*/ 0 h 214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3003" h="2144086" extrusionOk="0">
                <a:moveTo>
                  <a:pt x="0" y="0"/>
                </a:moveTo>
                <a:cubicBezTo>
                  <a:pt x="256453" y="-16402"/>
                  <a:pt x="281942" y="36094"/>
                  <a:pt x="554413" y="0"/>
                </a:cubicBezTo>
                <a:cubicBezTo>
                  <a:pt x="826884" y="-36094"/>
                  <a:pt x="798713" y="40143"/>
                  <a:pt x="1025366" y="0"/>
                </a:cubicBezTo>
                <a:cubicBezTo>
                  <a:pt x="1252019" y="-40143"/>
                  <a:pt x="1536893" y="12231"/>
                  <a:pt x="1704970" y="0"/>
                </a:cubicBezTo>
                <a:cubicBezTo>
                  <a:pt x="1873047" y="-12231"/>
                  <a:pt x="2114966" y="45083"/>
                  <a:pt x="2259383" y="0"/>
                </a:cubicBezTo>
                <a:cubicBezTo>
                  <a:pt x="2403800" y="-45083"/>
                  <a:pt x="2679224" y="11970"/>
                  <a:pt x="2813796" y="0"/>
                </a:cubicBezTo>
                <a:cubicBezTo>
                  <a:pt x="2948368" y="-11970"/>
                  <a:pt x="3354522" y="65816"/>
                  <a:pt x="3493400" y="0"/>
                </a:cubicBezTo>
                <a:cubicBezTo>
                  <a:pt x="3632278" y="-65816"/>
                  <a:pt x="4020034" y="104"/>
                  <a:pt x="4173003" y="0"/>
                </a:cubicBezTo>
                <a:cubicBezTo>
                  <a:pt x="4199281" y="165942"/>
                  <a:pt x="4149791" y="429473"/>
                  <a:pt x="4173003" y="578903"/>
                </a:cubicBezTo>
                <a:cubicBezTo>
                  <a:pt x="4196215" y="728333"/>
                  <a:pt x="4115597" y="826994"/>
                  <a:pt x="4173003" y="1072043"/>
                </a:cubicBezTo>
                <a:cubicBezTo>
                  <a:pt x="4230409" y="1317092"/>
                  <a:pt x="4137497" y="1334572"/>
                  <a:pt x="4173003" y="1565183"/>
                </a:cubicBezTo>
                <a:cubicBezTo>
                  <a:pt x="4208509" y="1795794"/>
                  <a:pt x="4148665" y="1950640"/>
                  <a:pt x="4173003" y="2144086"/>
                </a:cubicBezTo>
                <a:cubicBezTo>
                  <a:pt x="3945025" y="2144253"/>
                  <a:pt x="3666920" y="2128322"/>
                  <a:pt x="3535130" y="2144086"/>
                </a:cubicBezTo>
                <a:cubicBezTo>
                  <a:pt x="3403340" y="2159850"/>
                  <a:pt x="3070282" y="2090373"/>
                  <a:pt x="2855526" y="2144086"/>
                </a:cubicBezTo>
                <a:cubicBezTo>
                  <a:pt x="2640770" y="2197799"/>
                  <a:pt x="2346961" y="2115692"/>
                  <a:pt x="2175923" y="2144086"/>
                </a:cubicBezTo>
                <a:cubicBezTo>
                  <a:pt x="2004885" y="2172480"/>
                  <a:pt x="1820420" y="2090211"/>
                  <a:pt x="1663240" y="2144086"/>
                </a:cubicBezTo>
                <a:cubicBezTo>
                  <a:pt x="1506060" y="2197961"/>
                  <a:pt x="1301455" y="2079567"/>
                  <a:pt x="1067096" y="2144086"/>
                </a:cubicBezTo>
                <a:cubicBezTo>
                  <a:pt x="832737" y="2208605"/>
                  <a:pt x="524102" y="2132906"/>
                  <a:pt x="0" y="2144086"/>
                </a:cubicBezTo>
                <a:cubicBezTo>
                  <a:pt x="-30562" y="2034958"/>
                  <a:pt x="27798" y="1839704"/>
                  <a:pt x="0" y="1608065"/>
                </a:cubicBezTo>
                <a:cubicBezTo>
                  <a:pt x="-27798" y="1376426"/>
                  <a:pt x="57824" y="1242055"/>
                  <a:pt x="0" y="1114925"/>
                </a:cubicBezTo>
                <a:cubicBezTo>
                  <a:pt x="-57824" y="987795"/>
                  <a:pt x="1097" y="826139"/>
                  <a:pt x="0" y="621785"/>
                </a:cubicBezTo>
                <a:cubicBezTo>
                  <a:pt x="-1097" y="417431"/>
                  <a:pt x="21843" y="281017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Za nacrt, izradu i izgled Istarske </a:t>
            </a:r>
            <a:r>
              <a:rPr lang="hr-HR" sz="18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škrinjice</a:t>
            </a: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 zaslužni su daroviti učenici izvannastavnih aktivnosti,  naši mladi tehničari i likovnjaci, koji su neumorno tjednima crtali, rezali, brusili, tokarili, lakirali, urezivali, ukrašavali… </a:t>
            </a:r>
          </a:p>
        </p:txBody>
      </p:sp>
      <p:pic>
        <p:nvPicPr>
          <p:cNvPr id="7" name="Slika 4">
            <a:extLst>
              <a:ext uri="{FF2B5EF4-FFF2-40B4-BE49-F238E27FC236}">
                <a16:creationId xmlns:a16="http://schemas.microsoft.com/office/drawing/2014/main" id="{F1BE292F-8BCE-C72F-4A03-6DDFC33EE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825554" y="3716609"/>
            <a:ext cx="3040262" cy="2855068"/>
          </a:xfrm>
          <a:prstGeom prst="rect">
            <a:avLst/>
          </a:prstGeom>
          <a:ln>
            <a:solidFill>
              <a:srgbClr val="7F2B0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47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9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9D6B-DCA0-7713-9938-96C00B7E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7" y="-282898"/>
            <a:ext cx="6130003" cy="1828382"/>
          </a:xfrm>
        </p:spPr>
        <p:txBody>
          <a:bodyPr anchor="ctr">
            <a:normAutofit/>
          </a:bodyPr>
          <a:lstStyle/>
          <a:p>
            <a:r>
              <a:rPr lang="hr-HR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ISTARSKA ŠKRINJICA </a:t>
            </a:r>
            <a:br>
              <a:rPr lang="hr-HR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hr-HR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- od ideje do realizacije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85F38B-E8F7-6240-D76A-B33AD20F13FC}"/>
              </a:ext>
            </a:extLst>
          </p:cNvPr>
          <p:cNvSpPr txBox="1">
            <a:spLocks/>
          </p:cNvSpPr>
          <p:nvPr/>
        </p:nvSpPr>
        <p:spPr>
          <a:xfrm>
            <a:off x="318505" y="1175837"/>
            <a:ext cx="6409067" cy="1959249"/>
          </a:xfrm>
          <a:custGeom>
            <a:avLst/>
            <a:gdLst>
              <a:gd name="connsiteX0" fmla="*/ 0 w 6409067"/>
              <a:gd name="connsiteY0" fmla="*/ 0 h 1959249"/>
              <a:gd name="connsiteX1" fmla="*/ 518552 w 6409067"/>
              <a:gd name="connsiteY1" fmla="*/ 0 h 1959249"/>
              <a:gd name="connsiteX2" fmla="*/ 908922 w 6409067"/>
              <a:gd name="connsiteY2" fmla="*/ 0 h 1959249"/>
              <a:gd name="connsiteX3" fmla="*/ 1619746 w 6409067"/>
              <a:gd name="connsiteY3" fmla="*/ 0 h 1959249"/>
              <a:gd name="connsiteX4" fmla="*/ 2138298 w 6409067"/>
              <a:gd name="connsiteY4" fmla="*/ 0 h 1959249"/>
              <a:gd name="connsiteX5" fmla="*/ 2656850 w 6409067"/>
              <a:gd name="connsiteY5" fmla="*/ 0 h 1959249"/>
              <a:gd name="connsiteX6" fmla="*/ 3367673 w 6409067"/>
              <a:gd name="connsiteY6" fmla="*/ 0 h 1959249"/>
              <a:gd name="connsiteX7" fmla="*/ 3822135 w 6409067"/>
              <a:gd name="connsiteY7" fmla="*/ 0 h 1959249"/>
              <a:gd name="connsiteX8" fmla="*/ 4532958 w 6409067"/>
              <a:gd name="connsiteY8" fmla="*/ 0 h 1959249"/>
              <a:gd name="connsiteX9" fmla="*/ 5243782 w 6409067"/>
              <a:gd name="connsiteY9" fmla="*/ 0 h 1959249"/>
              <a:gd name="connsiteX10" fmla="*/ 5826425 w 6409067"/>
              <a:gd name="connsiteY10" fmla="*/ 0 h 1959249"/>
              <a:gd name="connsiteX11" fmla="*/ 6409067 w 6409067"/>
              <a:gd name="connsiteY11" fmla="*/ 0 h 1959249"/>
              <a:gd name="connsiteX12" fmla="*/ 6409067 w 6409067"/>
              <a:gd name="connsiteY12" fmla="*/ 470220 h 1959249"/>
              <a:gd name="connsiteX13" fmla="*/ 6409067 w 6409067"/>
              <a:gd name="connsiteY13" fmla="*/ 901255 h 1959249"/>
              <a:gd name="connsiteX14" fmla="*/ 6409067 w 6409067"/>
              <a:gd name="connsiteY14" fmla="*/ 1391067 h 1959249"/>
              <a:gd name="connsiteX15" fmla="*/ 6409067 w 6409067"/>
              <a:gd name="connsiteY15" fmla="*/ 1959249 h 1959249"/>
              <a:gd name="connsiteX16" fmla="*/ 5826425 w 6409067"/>
              <a:gd name="connsiteY16" fmla="*/ 1959249 h 1959249"/>
              <a:gd name="connsiteX17" fmla="*/ 5115601 w 6409067"/>
              <a:gd name="connsiteY17" fmla="*/ 1959249 h 1959249"/>
              <a:gd name="connsiteX18" fmla="*/ 4532958 w 6409067"/>
              <a:gd name="connsiteY18" fmla="*/ 1959249 h 1959249"/>
              <a:gd name="connsiteX19" fmla="*/ 4142588 w 6409067"/>
              <a:gd name="connsiteY19" fmla="*/ 1959249 h 1959249"/>
              <a:gd name="connsiteX20" fmla="*/ 3688127 w 6409067"/>
              <a:gd name="connsiteY20" fmla="*/ 1959249 h 1959249"/>
              <a:gd name="connsiteX21" fmla="*/ 2977303 w 6409067"/>
              <a:gd name="connsiteY21" fmla="*/ 1959249 h 1959249"/>
              <a:gd name="connsiteX22" fmla="*/ 2394660 w 6409067"/>
              <a:gd name="connsiteY22" fmla="*/ 1959249 h 1959249"/>
              <a:gd name="connsiteX23" fmla="*/ 1940199 w 6409067"/>
              <a:gd name="connsiteY23" fmla="*/ 1959249 h 1959249"/>
              <a:gd name="connsiteX24" fmla="*/ 1357557 w 6409067"/>
              <a:gd name="connsiteY24" fmla="*/ 1959249 h 1959249"/>
              <a:gd name="connsiteX25" fmla="*/ 967186 w 6409067"/>
              <a:gd name="connsiteY25" fmla="*/ 1959249 h 1959249"/>
              <a:gd name="connsiteX26" fmla="*/ 576816 w 6409067"/>
              <a:gd name="connsiteY26" fmla="*/ 1959249 h 1959249"/>
              <a:gd name="connsiteX27" fmla="*/ 0 w 6409067"/>
              <a:gd name="connsiteY27" fmla="*/ 1959249 h 1959249"/>
              <a:gd name="connsiteX28" fmla="*/ 0 w 6409067"/>
              <a:gd name="connsiteY28" fmla="*/ 1508622 h 1959249"/>
              <a:gd name="connsiteX29" fmla="*/ 0 w 6409067"/>
              <a:gd name="connsiteY29" fmla="*/ 979625 h 1959249"/>
              <a:gd name="connsiteX30" fmla="*/ 0 w 6409067"/>
              <a:gd name="connsiteY30" fmla="*/ 509405 h 1959249"/>
              <a:gd name="connsiteX31" fmla="*/ 0 w 6409067"/>
              <a:gd name="connsiteY31" fmla="*/ 0 h 195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9067" h="1959249" extrusionOk="0">
                <a:moveTo>
                  <a:pt x="0" y="0"/>
                </a:moveTo>
                <a:cubicBezTo>
                  <a:pt x="208223" y="-61859"/>
                  <a:pt x="401515" y="43539"/>
                  <a:pt x="518552" y="0"/>
                </a:cubicBezTo>
                <a:cubicBezTo>
                  <a:pt x="635589" y="-43539"/>
                  <a:pt x="789208" y="25851"/>
                  <a:pt x="908922" y="0"/>
                </a:cubicBezTo>
                <a:cubicBezTo>
                  <a:pt x="1028636" y="-25851"/>
                  <a:pt x="1284154" y="64997"/>
                  <a:pt x="1619746" y="0"/>
                </a:cubicBezTo>
                <a:cubicBezTo>
                  <a:pt x="1955338" y="-64997"/>
                  <a:pt x="1993438" y="49126"/>
                  <a:pt x="2138298" y="0"/>
                </a:cubicBezTo>
                <a:cubicBezTo>
                  <a:pt x="2283158" y="-49126"/>
                  <a:pt x="2480365" y="1431"/>
                  <a:pt x="2656850" y="0"/>
                </a:cubicBezTo>
                <a:cubicBezTo>
                  <a:pt x="2833335" y="-1431"/>
                  <a:pt x="3178702" y="16449"/>
                  <a:pt x="3367673" y="0"/>
                </a:cubicBezTo>
                <a:cubicBezTo>
                  <a:pt x="3556644" y="-16449"/>
                  <a:pt x="3662887" y="50345"/>
                  <a:pt x="3822135" y="0"/>
                </a:cubicBezTo>
                <a:cubicBezTo>
                  <a:pt x="3981383" y="-50345"/>
                  <a:pt x="4275277" y="2673"/>
                  <a:pt x="4532958" y="0"/>
                </a:cubicBezTo>
                <a:cubicBezTo>
                  <a:pt x="4790639" y="-2673"/>
                  <a:pt x="4905769" y="13423"/>
                  <a:pt x="5243782" y="0"/>
                </a:cubicBezTo>
                <a:cubicBezTo>
                  <a:pt x="5581795" y="-13423"/>
                  <a:pt x="5658878" y="6797"/>
                  <a:pt x="5826425" y="0"/>
                </a:cubicBezTo>
                <a:cubicBezTo>
                  <a:pt x="5993972" y="-6797"/>
                  <a:pt x="6243184" y="40633"/>
                  <a:pt x="6409067" y="0"/>
                </a:cubicBezTo>
                <a:cubicBezTo>
                  <a:pt x="6427849" y="193433"/>
                  <a:pt x="6391075" y="260522"/>
                  <a:pt x="6409067" y="470220"/>
                </a:cubicBezTo>
                <a:cubicBezTo>
                  <a:pt x="6427059" y="679918"/>
                  <a:pt x="6363255" y="735221"/>
                  <a:pt x="6409067" y="901255"/>
                </a:cubicBezTo>
                <a:cubicBezTo>
                  <a:pt x="6454879" y="1067290"/>
                  <a:pt x="6390139" y="1276246"/>
                  <a:pt x="6409067" y="1391067"/>
                </a:cubicBezTo>
                <a:cubicBezTo>
                  <a:pt x="6427995" y="1505888"/>
                  <a:pt x="6357552" y="1739783"/>
                  <a:pt x="6409067" y="1959249"/>
                </a:cubicBezTo>
                <a:cubicBezTo>
                  <a:pt x="6221931" y="1978718"/>
                  <a:pt x="6042732" y="1912827"/>
                  <a:pt x="5826425" y="1959249"/>
                </a:cubicBezTo>
                <a:cubicBezTo>
                  <a:pt x="5610118" y="2005671"/>
                  <a:pt x="5260593" y="1915121"/>
                  <a:pt x="5115601" y="1959249"/>
                </a:cubicBezTo>
                <a:cubicBezTo>
                  <a:pt x="4970609" y="2003377"/>
                  <a:pt x="4816975" y="1930215"/>
                  <a:pt x="4532958" y="1959249"/>
                </a:cubicBezTo>
                <a:cubicBezTo>
                  <a:pt x="4248941" y="1988283"/>
                  <a:pt x="4259125" y="1914868"/>
                  <a:pt x="4142588" y="1959249"/>
                </a:cubicBezTo>
                <a:cubicBezTo>
                  <a:pt x="4026051" y="2003630"/>
                  <a:pt x="3862990" y="1958603"/>
                  <a:pt x="3688127" y="1959249"/>
                </a:cubicBezTo>
                <a:cubicBezTo>
                  <a:pt x="3513264" y="1959895"/>
                  <a:pt x="3189922" y="1913237"/>
                  <a:pt x="2977303" y="1959249"/>
                </a:cubicBezTo>
                <a:cubicBezTo>
                  <a:pt x="2764684" y="2005261"/>
                  <a:pt x="2554493" y="1919824"/>
                  <a:pt x="2394660" y="1959249"/>
                </a:cubicBezTo>
                <a:cubicBezTo>
                  <a:pt x="2234827" y="1998674"/>
                  <a:pt x="2124414" y="1914772"/>
                  <a:pt x="1940199" y="1959249"/>
                </a:cubicBezTo>
                <a:cubicBezTo>
                  <a:pt x="1755984" y="2003726"/>
                  <a:pt x="1555354" y="1894761"/>
                  <a:pt x="1357557" y="1959249"/>
                </a:cubicBezTo>
                <a:cubicBezTo>
                  <a:pt x="1159760" y="2023737"/>
                  <a:pt x="1052741" y="1924144"/>
                  <a:pt x="967186" y="1959249"/>
                </a:cubicBezTo>
                <a:cubicBezTo>
                  <a:pt x="881631" y="1994354"/>
                  <a:pt x="742160" y="1926401"/>
                  <a:pt x="576816" y="1959249"/>
                </a:cubicBezTo>
                <a:cubicBezTo>
                  <a:pt x="411472" y="1992097"/>
                  <a:pt x="123932" y="1929776"/>
                  <a:pt x="0" y="1959249"/>
                </a:cubicBezTo>
                <a:cubicBezTo>
                  <a:pt x="-46993" y="1767644"/>
                  <a:pt x="28349" y="1695450"/>
                  <a:pt x="0" y="1508622"/>
                </a:cubicBezTo>
                <a:cubicBezTo>
                  <a:pt x="-28349" y="1321794"/>
                  <a:pt x="46847" y="1105767"/>
                  <a:pt x="0" y="979625"/>
                </a:cubicBezTo>
                <a:cubicBezTo>
                  <a:pt x="-46847" y="853483"/>
                  <a:pt x="52401" y="671312"/>
                  <a:pt x="0" y="509405"/>
                </a:cubicBezTo>
                <a:cubicBezTo>
                  <a:pt x="-52401" y="347498"/>
                  <a:pt x="47357" y="164861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Projekt izrade </a:t>
            </a:r>
            <a:r>
              <a:rPr lang="hr-HR" sz="1800" b="1" dirty="0" err="1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škrinjice</a:t>
            </a: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rezultat je višemjesečnih priprema grupe darovitih učenika OŠ Veruda koji su svojim trudom i radom uz korištenje znanja i vještina stečenim na nastavi tehničke kulture izradili </a:t>
            </a:r>
            <a:r>
              <a:rPr lang="hr-HR" sz="1800" b="1" dirty="0" err="1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škrinjice</a:t>
            </a:r>
            <a:r>
              <a:rPr lang="hr-HR" sz="1800" b="1" dirty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 Pripremili su tehničku dokumentaciju,  sredstva za rad (alat, pribor, materijal), izrezivali, brusili,  lijepili i sastavili finalni proizvod.</a:t>
            </a:r>
            <a:endParaRPr lang="hr-HR" sz="18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3" name="Grupa 5">
            <a:extLst>
              <a:ext uri="{FF2B5EF4-FFF2-40B4-BE49-F238E27FC236}">
                <a16:creationId xmlns:a16="http://schemas.microsoft.com/office/drawing/2014/main" id="{73C46EDE-DDE0-012E-AF52-A6FA34C2531F}"/>
              </a:ext>
            </a:extLst>
          </p:cNvPr>
          <p:cNvGrpSpPr/>
          <p:nvPr/>
        </p:nvGrpSpPr>
        <p:grpSpPr>
          <a:xfrm>
            <a:off x="535102" y="3325712"/>
            <a:ext cx="6130003" cy="3406140"/>
            <a:chOff x="0" y="0"/>
            <a:chExt cx="4700905" cy="1920875"/>
          </a:xfrm>
        </p:grpSpPr>
        <p:pic>
          <p:nvPicPr>
            <p:cNvPr id="4" name="Slika 1" descr="Slika na kojoj se prikazuje tekst, snimka zaslona, dijagram, crta&#10;&#10;Opis je automatski generiran">
              <a:extLst>
                <a:ext uri="{FF2B5EF4-FFF2-40B4-BE49-F238E27FC236}">
                  <a16:creationId xmlns:a16="http://schemas.microsoft.com/office/drawing/2014/main" id="{B8FA2401-F5B9-46B1-47D2-1B15A3B72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58" t="1947" r="2888" b="12346"/>
            <a:stretch/>
          </p:blipFill>
          <p:spPr bwMode="auto">
            <a:xfrm>
              <a:off x="0" y="0"/>
              <a:ext cx="1322705" cy="19208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Slika 1" descr="Slika na kojoj se prikazuje tekst, snimka zaslona, Trokut, dijagram&#10;&#10;Opis je automatski generiran">
              <a:extLst>
                <a:ext uri="{FF2B5EF4-FFF2-40B4-BE49-F238E27FC236}">
                  <a16:creationId xmlns:a16="http://schemas.microsoft.com/office/drawing/2014/main" id="{FB0EACD2-1C8A-665B-27AA-63A028969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97000" y="50800"/>
              <a:ext cx="1428115" cy="1816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Slika 1" descr="Slika na kojoj se prikazuje tekst, snimka zaslona, dijagram, Trokut&#10;&#10;Opis je automatski generiran">
              <a:extLst>
                <a:ext uri="{FF2B5EF4-FFF2-40B4-BE49-F238E27FC236}">
                  <a16:creationId xmlns:a16="http://schemas.microsoft.com/office/drawing/2014/main" id="{AA9DB18B-702E-935B-9CED-4C1BB7D83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7500" y="76200"/>
              <a:ext cx="1843405" cy="16573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3" name="Slika 6" descr="Slika na kojoj se prikazuje odijevanje, osoba, alat, obuća&#10;&#10;Opis je automatski generiran">
            <a:extLst>
              <a:ext uri="{FF2B5EF4-FFF2-40B4-BE49-F238E27FC236}">
                <a16:creationId xmlns:a16="http://schemas.microsoft.com/office/drawing/2014/main" id="{B9B66D55-816E-DC5E-966B-B8E157182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2376" y="872968"/>
            <a:ext cx="6856464" cy="51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6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tone carving&#10;&#10;Description automatically generated">
            <a:extLst>
              <a:ext uri="{FF2B5EF4-FFF2-40B4-BE49-F238E27FC236}">
                <a16:creationId xmlns:a16="http://schemas.microsoft.com/office/drawing/2014/main" id="{4C73FFFF-6474-4EDF-61BF-F196FB47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71" y="3683690"/>
            <a:ext cx="7660263" cy="282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F9D6B-DCA0-7713-9938-96C00B7E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-48343"/>
            <a:ext cx="10980865" cy="1048281"/>
          </a:xfrm>
        </p:spPr>
        <p:txBody>
          <a:bodyPr anchor="ctr">
            <a:normAutofit/>
          </a:bodyPr>
          <a:lstStyle/>
          <a:p>
            <a:r>
              <a:rPr lang="hr-HR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ISTARSKA ŠKRINJICA – spremna za zavičajno blago</a:t>
            </a:r>
          </a:p>
        </p:txBody>
      </p:sp>
      <p:pic>
        <p:nvPicPr>
          <p:cNvPr id="13" name="Slika 7" descr="Slika na kojoj se prikazuje stol, u dvorani, drveno, pod&#10;&#10;Opis je automatski generiran">
            <a:extLst>
              <a:ext uri="{FF2B5EF4-FFF2-40B4-BE49-F238E27FC236}">
                <a16:creationId xmlns:a16="http://schemas.microsoft.com/office/drawing/2014/main" id="{A27B63C1-EEF7-A3DE-8063-51D57C6CF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441" y="999938"/>
            <a:ext cx="4572000" cy="2849988"/>
          </a:xfrm>
          <a:prstGeom prst="rect">
            <a:avLst/>
          </a:prstGeom>
          <a:ln>
            <a:solidFill>
              <a:srgbClr val="7F2B0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lika 8" descr="Slika na kojoj se prikazuje stol, u dvorani, uredski pribor, alat&#10;&#10;Opis je automatski generiran">
            <a:extLst>
              <a:ext uri="{FF2B5EF4-FFF2-40B4-BE49-F238E27FC236}">
                <a16:creationId xmlns:a16="http://schemas.microsoft.com/office/drawing/2014/main" id="{0596964F-3782-58DE-EEB8-9DF3BE277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5475" y="1236859"/>
            <a:ext cx="6152148" cy="3887988"/>
          </a:xfrm>
          <a:prstGeom prst="rect">
            <a:avLst/>
          </a:prstGeom>
          <a:ln>
            <a:solidFill>
              <a:srgbClr val="7F2B0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3069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2DE3BFD-B5A5-883E-293C-8CBAD297C2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597450"/>
              </p:ext>
            </p:extLst>
          </p:nvPr>
        </p:nvGraphicFramePr>
        <p:xfrm>
          <a:off x="186107" y="773137"/>
          <a:ext cx="11819785" cy="53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84F5854-4B6B-F19C-3CD5-A4D59985FABF}"/>
              </a:ext>
            </a:extLst>
          </p:cNvPr>
          <p:cNvSpPr txBox="1"/>
          <p:nvPr/>
        </p:nvSpPr>
        <p:spPr>
          <a:xfrm>
            <a:off x="1861457" y="213426"/>
            <a:ext cx="835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R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ŠTO SE NALAZI U ISTARSKOJ ŠKRINJICI?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7B90804-C3E0-C607-EB9F-ACCAF580F5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2689" y="1145016"/>
            <a:ext cx="1111770" cy="1581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E73F4-F999-1BDE-879F-972C3A7FDA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79" y="1351478"/>
            <a:ext cx="1470618" cy="1102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96812-AD71-7ACF-3824-0F74CCE98F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813" y="1223375"/>
            <a:ext cx="1127417" cy="1503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4CBECC-44F6-F0D5-FA6E-EB9B7CEB2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715" y="1175247"/>
            <a:ext cx="1127417" cy="1503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F294A-34A6-D332-0306-D4148A57B0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204" y="1352787"/>
            <a:ext cx="1566117" cy="1174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691E8A-DD82-554D-758A-9A87156C4A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81" y="1351478"/>
            <a:ext cx="1566117" cy="11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4F99-FF3D-E597-536E-5D26C692D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631" y="1083606"/>
            <a:ext cx="2697079" cy="5249590"/>
          </a:xfrm>
          <a:custGeom>
            <a:avLst/>
            <a:gdLst>
              <a:gd name="connsiteX0" fmla="*/ 0 w 2697079"/>
              <a:gd name="connsiteY0" fmla="*/ 0 h 5249590"/>
              <a:gd name="connsiteX1" fmla="*/ 674270 w 2697079"/>
              <a:gd name="connsiteY1" fmla="*/ 0 h 5249590"/>
              <a:gd name="connsiteX2" fmla="*/ 1321569 w 2697079"/>
              <a:gd name="connsiteY2" fmla="*/ 0 h 5249590"/>
              <a:gd name="connsiteX3" fmla="*/ 1941897 w 2697079"/>
              <a:gd name="connsiteY3" fmla="*/ 0 h 5249590"/>
              <a:gd name="connsiteX4" fmla="*/ 2697079 w 2697079"/>
              <a:gd name="connsiteY4" fmla="*/ 0 h 5249590"/>
              <a:gd name="connsiteX5" fmla="*/ 2697079 w 2697079"/>
              <a:gd name="connsiteY5" fmla="*/ 708695 h 5249590"/>
              <a:gd name="connsiteX6" fmla="*/ 2697079 w 2697079"/>
              <a:gd name="connsiteY6" fmla="*/ 1207406 h 5249590"/>
              <a:gd name="connsiteX7" fmla="*/ 2697079 w 2697079"/>
              <a:gd name="connsiteY7" fmla="*/ 1811109 h 5249590"/>
              <a:gd name="connsiteX8" fmla="*/ 2697079 w 2697079"/>
              <a:gd name="connsiteY8" fmla="*/ 2362316 h 5249590"/>
              <a:gd name="connsiteX9" fmla="*/ 2697079 w 2697079"/>
              <a:gd name="connsiteY9" fmla="*/ 3123506 h 5249590"/>
              <a:gd name="connsiteX10" fmla="*/ 2697079 w 2697079"/>
              <a:gd name="connsiteY10" fmla="*/ 3727209 h 5249590"/>
              <a:gd name="connsiteX11" fmla="*/ 2697079 w 2697079"/>
              <a:gd name="connsiteY11" fmla="*/ 4383408 h 5249590"/>
              <a:gd name="connsiteX12" fmla="*/ 2697079 w 2697079"/>
              <a:gd name="connsiteY12" fmla="*/ 5249590 h 5249590"/>
              <a:gd name="connsiteX13" fmla="*/ 2022809 w 2697079"/>
              <a:gd name="connsiteY13" fmla="*/ 5249590 h 5249590"/>
              <a:gd name="connsiteX14" fmla="*/ 1321569 w 2697079"/>
              <a:gd name="connsiteY14" fmla="*/ 5249590 h 5249590"/>
              <a:gd name="connsiteX15" fmla="*/ 647299 w 2697079"/>
              <a:gd name="connsiteY15" fmla="*/ 5249590 h 5249590"/>
              <a:gd name="connsiteX16" fmla="*/ 0 w 2697079"/>
              <a:gd name="connsiteY16" fmla="*/ 5249590 h 5249590"/>
              <a:gd name="connsiteX17" fmla="*/ 0 w 2697079"/>
              <a:gd name="connsiteY17" fmla="*/ 4593391 h 5249590"/>
              <a:gd name="connsiteX18" fmla="*/ 0 w 2697079"/>
              <a:gd name="connsiteY18" fmla="*/ 3989688 h 5249590"/>
              <a:gd name="connsiteX19" fmla="*/ 0 w 2697079"/>
              <a:gd name="connsiteY19" fmla="*/ 3228498 h 5249590"/>
              <a:gd name="connsiteX20" fmla="*/ 0 w 2697079"/>
              <a:gd name="connsiteY20" fmla="*/ 2572299 h 5249590"/>
              <a:gd name="connsiteX21" fmla="*/ 0 w 2697079"/>
              <a:gd name="connsiteY21" fmla="*/ 1863604 h 5249590"/>
              <a:gd name="connsiteX22" fmla="*/ 0 w 2697079"/>
              <a:gd name="connsiteY22" fmla="*/ 1259902 h 5249590"/>
              <a:gd name="connsiteX23" fmla="*/ 0 w 2697079"/>
              <a:gd name="connsiteY23" fmla="*/ 0 h 524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97079" h="5249590" fill="none" extrusionOk="0">
                <a:moveTo>
                  <a:pt x="0" y="0"/>
                </a:moveTo>
                <a:cubicBezTo>
                  <a:pt x="245401" y="5543"/>
                  <a:pt x="466885" y="-25437"/>
                  <a:pt x="674270" y="0"/>
                </a:cubicBezTo>
                <a:cubicBezTo>
                  <a:pt x="881655" y="25437"/>
                  <a:pt x="1107898" y="-15868"/>
                  <a:pt x="1321569" y="0"/>
                </a:cubicBezTo>
                <a:cubicBezTo>
                  <a:pt x="1535240" y="15868"/>
                  <a:pt x="1670198" y="-14212"/>
                  <a:pt x="1941897" y="0"/>
                </a:cubicBezTo>
                <a:cubicBezTo>
                  <a:pt x="2213596" y="14212"/>
                  <a:pt x="2320166" y="-14168"/>
                  <a:pt x="2697079" y="0"/>
                </a:cubicBezTo>
                <a:cubicBezTo>
                  <a:pt x="2679120" y="182166"/>
                  <a:pt x="2700413" y="482304"/>
                  <a:pt x="2697079" y="708695"/>
                </a:cubicBezTo>
                <a:cubicBezTo>
                  <a:pt x="2693745" y="935087"/>
                  <a:pt x="2701713" y="1018787"/>
                  <a:pt x="2697079" y="1207406"/>
                </a:cubicBezTo>
                <a:cubicBezTo>
                  <a:pt x="2692445" y="1396025"/>
                  <a:pt x="2711526" y="1606721"/>
                  <a:pt x="2697079" y="1811109"/>
                </a:cubicBezTo>
                <a:cubicBezTo>
                  <a:pt x="2682632" y="2015497"/>
                  <a:pt x="2697675" y="2233547"/>
                  <a:pt x="2697079" y="2362316"/>
                </a:cubicBezTo>
                <a:cubicBezTo>
                  <a:pt x="2696483" y="2491085"/>
                  <a:pt x="2722573" y="2947873"/>
                  <a:pt x="2697079" y="3123506"/>
                </a:cubicBezTo>
                <a:cubicBezTo>
                  <a:pt x="2671586" y="3299139"/>
                  <a:pt x="2670638" y="3535433"/>
                  <a:pt x="2697079" y="3727209"/>
                </a:cubicBezTo>
                <a:cubicBezTo>
                  <a:pt x="2723520" y="3918985"/>
                  <a:pt x="2714668" y="4132416"/>
                  <a:pt x="2697079" y="4383408"/>
                </a:cubicBezTo>
                <a:cubicBezTo>
                  <a:pt x="2679490" y="4634400"/>
                  <a:pt x="2718242" y="4993353"/>
                  <a:pt x="2697079" y="5249590"/>
                </a:cubicBezTo>
                <a:cubicBezTo>
                  <a:pt x="2519673" y="5256835"/>
                  <a:pt x="2221862" y="5271985"/>
                  <a:pt x="2022809" y="5249590"/>
                </a:cubicBezTo>
                <a:cubicBezTo>
                  <a:pt x="1823756" y="5227196"/>
                  <a:pt x="1573459" y="5246466"/>
                  <a:pt x="1321569" y="5249590"/>
                </a:cubicBezTo>
                <a:cubicBezTo>
                  <a:pt x="1069679" y="5252714"/>
                  <a:pt x="929976" y="5264423"/>
                  <a:pt x="647299" y="5249590"/>
                </a:cubicBezTo>
                <a:cubicBezTo>
                  <a:pt x="364622" y="5234758"/>
                  <a:pt x="190931" y="5276508"/>
                  <a:pt x="0" y="5249590"/>
                </a:cubicBezTo>
                <a:cubicBezTo>
                  <a:pt x="-29929" y="4965889"/>
                  <a:pt x="21539" y="4805743"/>
                  <a:pt x="0" y="4593391"/>
                </a:cubicBezTo>
                <a:cubicBezTo>
                  <a:pt x="-21539" y="4381039"/>
                  <a:pt x="-9179" y="4144492"/>
                  <a:pt x="0" y="3989688"/>
                </a:cubicBezTo>
                <a:cubicBezTo>
                  <a:pt x="9179" y="3834884"/>
                  <a:pt x="-10063" y="3417311"/>
                  <a:pt x="0" y="3228498"/>
                </a:cubicBezTo>
                <a:cubicBezTo>
                  <a:pt x="10063" y="3039685"/>
                  <a:pt x="9500" y="2884646"/>
                  <a:pt x="0" y="2572299"/>
                </a:cubicBezTo>
                <a:cubicBezTo>
                  <a:pt x="-9500" y="2259952"/>
                  <a:pt x="21164" y="2139655"/>
                  <a:pt x="0" y="1863604"/>
                </a:cubicBezTo>
                <a:cubicBezTo>
                  <a:pt x="-21164" y="1587554"/>
                  <a:pt x="23629" y="1463072"/>
                  <a:pt x="0" y="1259902"/>
                </a:cubicBezTo>
                <a:cubicBezTo>
                  <a:pt x="-23629" y="1056732"/>
                  <a:pt x="25040" y="536848"/>
                  <a:pt x="0" y="0"/>
                </a:cubicBezTo>
                <a:close/>
              </a:path>
              <a:path w="2697079" h="5249590" stroke="0" extrusionOk="0">
                <a:moveTo>
                  <a:pt x="0" y="0"/>
                </a:moveTo>
                <a:cubicBezTo>
                  <a:pt x="256554" y="-12495"/>
                  <a:pt x="490022" y="-1640"/>
                  <a:pt x="701241" y="0"/>
                </a:cubicBezTo>
                <a:cubicBezTo>
                  <a:pt x="912460" y="1640"/>
                  <a:pt x="1119340" y="16804"/>
                  <a:pt x="1294598" y="0"/>
                </a:cubicBezTo>
                <a:cubicBezTo>
                  <a:pt x="1469856" y="-16804"/>
                  <a:pt x="1690777" y="-14412"/>
                  <a:pt x="1887955" y="0"/>
                </a:cubicBezTo>
                <a:cubicBezTo>
                  <a:pt x="2085133" y="14412"/>
                  <a:pt x="2395543" y="-18704"/>
                  <a:pt x="2697079" y="0"/>
                </a:cubicBezTo>
                <a:cubicBezTo>
                  <a:pt x="2667018" y="339771"/>
                  <a:pt x="2703931" y="553217"/>
                  <a:pt x="2697079" y="761191"/>
                </a:cubicBezTo>
                <a:cubicBezTo>
                  <a:pt x="2690227" y="969165"/>
                  <a:pt x="2706742" y="1038555"/>
                  <a:pt x="2697079" y="1259902"/>
                </a:cubicBezTo>
                <a:cubicBezTo>
                  <a:pt x="2687416" y="1481249"/>
                  <a:pt x="2670232" y="1615431"/>
                  <a:pt x="2697079" y="1916100"/>
                </a:cubicBezTo>
                <a:cubicBezTo>
                  <a:pt x="2723926" y="2216769"/>
                  <a:pt x="2707542" y="2474506"/>
                  <a:pt x="2697079" y="2677291"/>
                </a:cubicBezTo>
                <a:cubicBezTo>
                  <a:pt x="2686616" y="2880076"/>
                  <a:pt x="2684547" y="3225112"/>
                  <a:pt x="2697079" y="3385986"/>
                </a:cubicBezTo>
                <a:cubicBezTo>
                  <a:pt x="2709611" y="3546860"/>
                  <a:pt x="2681261" y="3730806"/>
                  <a:pt x="2697079" y="3989688"/>
                </a:cubicBezTo>
                <a:cubicBezTo>
                  <a:pt x="2712897" y="4248570"/>
                  <a:pt x="2641862" y="4699334"/>
                  <a:pt x="2697079" y="5249590"/>
                </a:cubicBezTo>
                <a:cubicBezTo>
                  <a:pt x="2425638" y="5279617"/>
                  <a:pt x="2277768" y="5260359"/>
                  <a:pt x="2022809" y="5249590"/>
                </a:cubicBezTo>
                <a:cubicBezTo>
                  <a:pt x="1767850" y="5238822"/>
                  <a:pt x="1609021" y="5266796"/>
                  <a:pt x="1375510" y="5249590"/>
                </a:cubicBezTo>
                <a:cubicBezTo>
                  <a:pt x="1141999" y="5232384"/>
                  <a:pt x="865327" y="5250135"/>
                  <a:pt x="674270" y="5249590"/>
                </a:cubicBezTo>
                <a:cubicBezTo>
                  <a:pt x="483213" y="5249045"/>
                  <a:pt x="264652" y="5232052"/>
                  <a:pt x="0" y="5249590"/>
                </a:cubicBezTo>
                <a:cubicBezTo>
                  <a:pt x="20100" y="5022626"/>
                  <a:pt x="1934" y="4791985"/>
                  <a:pt x="0" y="4645887"/>
                </a:cubicBezTo>
                <a:cubicBezTo>
                  <a:pt x="-1934" y="4499789"/>
                  <a:pt x="20525" y="4084517"/>
                  <a:pt x="0" y="3884697"/>
                </a:cubicBezTo>
                <a:cubicBezTo>
                  <a:pt x="-20525" y="3684877"/>
                  <a:pt x="-35852" y="3404082"/>
                  <a:pt x="0" y="3123506"/>
                </a:cubicBezTo>
                <a:cubicBezTo>
                  <a:pt x="35852" y="2842930"/>
                  <a:pt x="-10307" y="2625914"/>
                  <a:pt x="0" y="2467307"/>
                </a:cubicBezTo>
                <a:cubicBezTo>
                  <a:pt x="10307" y="2308700"/>
                  <a:pt x="-23699" y="2124232"/>
                  <a:pt x="0" y="1916100"/>
                </a:cubicBezTo>
                <a:cubicBezTo>
                  <a:pt x="23699" y="1707968"/>
                  <a:pt x="-7939" y="1495461"/>
                  <a:pt x="0" y="1259902"/>
                </a:cubicBezTo>
                <a:cubicBezTo>
                  <a:pt x="7939" y="1024343"/>
                  <a:pt x="27826" y="468347"/>
                  <a:pt x="0" y="0"/>
                </a:cubicBezTo>
                <a:close/>
              </a:path>
            </a:pathLst>
          </a:custGeom>
          <a:ln w="50800">
            <a:solidFill>
              <a:srgbClr val="7F2B0E"/>
            </a:solidFill>
            <a:extLst>
              <a:ext uri="{C807C97D-BFC1-408E-A445-0C87EB9F89A2}">
                <ask:lineSketchStyleProps xmlns:ask="http://schemas.microsoft.com/office/drawing/2018/sketchyshapes" sd="2001182886"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HRVATSKI JEZIK</a:t>
            </a: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I</a:t>
            </a:r>
          </a:p>
          <a:p>
            <a:pPr marL="0" indent="0">
              <a:buNone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Na satima hrvatskog jezika obnovili smo znanje o glagoljici u okviru izučavanja početaka hrvatske pismenosti. Osim transliteracije tekstova na glagoljicu i obrnuto, učenici su izrađivali straničnike s inicijalima imena i uz metodu toplog pečaćenja voskom izradili unikatne suvenire.  Upoznali smo se s glagoljaštvom u Istri,  pripremili prezentacije o Aleji glagoljaša i na terenskoj nastavi uživo prošetali Alejom.</a:t>
            </a:r>
            <a:endParaRPr lang="hr-HR" sz="1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HR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CF7845-D945-1F8A-B582-02A91A8F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46265"/>
            <a:ext cx="4470400" cy="935265"/>
          </a:xfrm>
          <a:prstGeom prst="rect">
            <a:avLst/>
          </a:prstGeom>
          <a:solidFill>
            <a:srgbClr val="F8BC02"/>
          </a:solidFill>
        </p:spPr>
        <p:txBody>
          <a:bodyPr>
            <a:noAutofit/>
          </a:bodyPr>
          <a:lstStyle/>
          <a:p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G</a:t>
            </a:r>
            <a:r>
              <a:rPr lang="en-HR" sz="32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lagoljica u istri</a:t>
            </a:r>
            <a:br>
              <a:rPr lang="en-HR" sz="4800" dirty="0">
                <a:solidFill>
                  <a:schemeClr val="accent1">
                    <a:lumMod val="50000"/>
                  </a:schemeClr>
                </a:solidFill>
              </a:rPr>
            </a:br>
            <a:endParaRPr lang="en-H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A79A534-B7D4-019F-3EC3-4F38D6419521}"/>
              </a:ext>
            </a:extLst>
          </p:cNvPr>
          <p:cNvSpPr txBox="1">
            <a:spLocks/>
          </p:cNvSpPr>
          <p:nvPr/>
        </p:nvSpPr>
        <p:spPr>
          <a:xfrm>
            <a:off x="198628" y="1159329"/>
            <a:ext cx="3230105" cy="2145345"/>
          </a:xfrm>
          <a:custGeom>
            <a:avLst/>
            <a:gdLst>
              <a:gd name="connsiteX0" fmla="*/ 0 w 3230105"/>
              <a:gd name="connsiteY0" fmla="*/ 0 h 2145345"/>
              <a:gd name="connsiteX1" fmla="*/ 646021 w 3230105"/>
              <a:gd name="connsiteY1" fmla="*/ 0 h 2145345"/>
              <a:gd name="connsiteX2" fmla="*/ 1227440 w 3230105"/>
              <a:gd name="connsiteY2" fmla="*/ 0 h 2145345"/>
              <a:gd name="connsiteX3" fmla="*/ 1841160 w 3230105"/>
              <a:gd name="connsiteY3" fmla="*/ 0 h 2145345"/>
              <a:gd name="connsiteX4" fmla="*/ 2390278 w 3230105"/>
              <a:gd name="connsiteY4" fmla="*/ 0 h 2145345"/>
              <a:gd name="connsiteX5" fmla="*/ 3230105 w 3230105"/>
              <a:gd name="connsiteY5" fmla="*/ 0 h 2145345"/>
              <a:gd name="connsiteX6" fmla="*/ 3230105 w 3230105"/>
              <a:gd name="connsiteY6" fmla="*/ 514883 h 2145345"/>
              <a:gd name="connsiteX7" fmla="*/ 3230105 w 3230105"/>
              <a:gd name="connsiteY7" fmla="*/ 1008312 h 2145345"/>
              <a:gd name="connsiteX8" fmla="*/ 3230105 w 3230105"/>
              <a:gd name="connsiteY8" fmla="*/ 1566102 h 2145345"/>
              <a:gd name="connsiteX9" fmla="*/ 3230105 w 3230105"/>
              <a:gd name="connsiteY9" fmla="*/ 2145345 h 2145345"/>
              <a:gd name="connsiteX10" fmla="*/ 2680987 w 3230105"/>
              <a:gd name="connsiteY10" fmla="*/ 2145345 h 2145345"/>
              <a:gd name="connsiteX11" fmla="*/ 2034966 w 3230105"/>
              <a:gd name="connsiteY11" fmla="*/ 2145345 h 2145345"/>
              <a:gd name="connsiteX12" fmla="*/ 1356644 w 3230105"/>
              <a:gd name="connsiteY12" fmla="*/ 2145345 h 2145345"/>
              <a:gd name="connsiteX13" fmla="*/ 646021 w 3230105"/>
              <a:gd name="connsiteY13" fmla="*/ 2145345 h 2145345"/>
              <a:gd name="connsiteX14" fmla="*/ 0 w 3230105"/>
              <a:gd name="connsiteY14" fmla="*/ 2145345 h 2145345"/>
              <a:gd name="connsiteX15" fmla="*/ 0 w 3230105"/>
              <a:gd name="connsiteY15" fmla="*/ 1673369 h 2145345"/>
              <a:gd name="connsiteX16" fmla="*/ 0 w 3230105"/>
              <a:gd name="connsiteY16" fmla="*/ 1115579 h 2145345"/>
              <a:gd name="connsiteX17" fmla="*/ 0 w 3230105"/>
              <a:gd name="connsiteY17" fmla="*/ 579243 h 2145345"/>
              <a:gd name="connsiteX18" fmla="*/ 0 w 3230105"/>
              <a:gd name="connsiteY18" fmla="*/ 0 h 21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30105" h="2145345" fill="none" extrusionOk="0">
                <a:moveTo>
                  <a:pt x="0" y="0"/>
                </a:moveTo>
                <a:cubicBezTo>
                  <a:pt x="317714" y="24171"/>
                  <a:pt x="480995" y="4500"/>
                  <a:pt x="646021" y="0"/>
                </a:cubicBezTo>
                <a:cubicBezTo>
                  <a:pt x="811047" y="-4500"/>
                  <a:pt x="978006" y="209"/>
                  <a:pt x="1227440" y="0"/>
                </a:cubicBezTo>
                <a:cubicBezTo>
                  <a:pt x="1476874" y="-209"/>
                  <a:pt x="1566642" y="-15932"/>
                  <a:pt x="1841160" y="0"/>
                </a:cubicBezTo>
                <a:cubicBezTo>
                  <a:pt x="2115678" y="15932"/>
                  <a:pt x="2161855" y="-123"/>
                  <a:pt x="2390278" y="0"/>
                </a:cubicBezTo>
                <a:cubicBezTo>
                  <a:pt x="2618701" y="123"/>
                  <a:pt x="2916621" y="-2069"/>
                  <a:pt x="3230105" y="0"/>
                </a:cubicBezTo>
                <a:cubicBezTo>
                  <a:pt x="3216435" y="116297"/>
                  <a:pt x="3208868" y="401516"/>
                  <a:pt x="3230105" y="514883"/>
                </a:cubicBezTo>
                <a:cubicBezTo>
                  <a:pt x="3251342" y="628250"/>
                  <a:pt x="3206714" y="821193"/>
                  <a:pt x="3230105" y="1008312"/>
                </a:cubicBezTo>
                <a:cubicBezTo>
                  <a:pt x="3253496" y="1195431"/>
                  <a:pt x="3236668" y="1447325"/>
                  <a:pt x="3230105" y="1566102"/>
                </a:cubicBezTo>
                <a:cubicBezTo>
                  <a:pt x="3223543" y="1684879"/>
                  <a:pt x="3204784" y="1856383"/>
                  <a:pt x="3230105" y="2145345"/>
                </a:cubicBezTo>
                <a:cubicBezTo>
                  <a:pt x="3083601" y="2150981"/>
                  <a:pt x="2886825" y="2132720"/>
                  <a:pt x="2680987" y="2145345"/>
                </a:cubicBezTo>
                <a:cubicBezTo>
                  <a:pt x="2475149" y="2157970"/>
                  <a:pt x="2324104" y="2116387"/>
                  <a:pt x="2034966" y="2145345"/>
                </a:cubicBezTo>
                <a:cubicBezTo>
                  <a:pt x="1745828" y="2174303"/>
                  <a:pt x="1683600" y="2131701"/>
                  <a:pt x="1356644" y="2145345"/>
                </a:cubicBezTo>
                <a:cubicBezTo>
                  <a:pt x="1029688" y="2158989"/>
                  <a:pt x="973167" y="2135889"/>
                  <a:pt x="646021" y="2145345"/>
                </a:cubicBezTo>
                <a:cubicBezTo>
                  <a:pt x="318875" y="2154801"/>
                  <a:pt x="193422" y="2170814"/>
                  <a:pt x="0" y="2145345"/>
                </a:cubicBezTo>
                <a:cubicBezTo>
                  <a:pt x="4626" y="2002071"/>
                  <a:pt x="17767" y="1859248"/>
                  <a:pt x="0" y="1673369"/>
                </a:cubicBezTo>
                <a:cubicBezTo>
                  <a:pt x="-17767" y="1487490"/>
                  <a:pt x="10960" y="1273547"/>
                  <a:pt x="0" y="1115579"/>
                </a:cubicBezTo>
                <a:cubicBezTo>
                  <a:pt x="-10960" y="957611"/>
                  <a:pt x="-26157" y="750302"/>
                  <a:pt x="0" y="579243"/>
                </a:cubicBezTo>
                <a:cubicBezTo>
                  <a:pt x="26157" y="408184"/>
                  <a:pt x="5651" y="139369"/>
                  <a:pt x="0" y="0"/>
                </a:cubicBezTo>
                <a:close/>
              </a:path>
              <a:path w="3230105" h="2145345" stroke="0" extrusionOk="0">
                <a:moveTo>
                  <a:pt x="0" y="0"/>
                </a:moveTo>
                <a:cubicBezTo>
                  <a:pt x="288025" y="26245"/>
                  <a:pt x="469610" y="-14169"/>
                  <a:pt x="678322" y="0"/>
                </a:cubicBezTo>
                <a:cubicBezTo>
                  <a:pt x="887034" y="14169"/>
                  <a:pt x="977448" y="12682"/>
                  <a:pt x="1227440" y="0"/>
                </a:cubicBezTo>
                <a:cubicBezTo>
                  <a:pt x="1477432" y="-12682"/>
                  <a:pt x="1612760" y="15811"/>
                  <a:pt x="1776558" y="0"/>
                </a:cubicBezTo>
                <a:cubicBezTo>
                  <a:pt x="1940356" y="-15811"/>
                  <a:pt x="2073852" y="-1179"/>
                  <a:pt x="2325676" y="0"/>
                </a:cubicBezTo>
                <a:cubicBezTo>
                  <a:pt x="2577500" y="1179"/>
                  <a:pt x="2958702" y="3325"/>
                  <a:pt x="3230105" y="0"/>
                </a:cubicBezTo>
                <a:cubicBezTo>
                  <a:pt x="3203661" y="158580"/>
                  <a:pt x="3252715" y="304261"/>
                  <a:pt x="3230105" y="536336"/>
                </a:cubicBezTo>
                <a:cubicBezTo>
                  <a:pt x="3207495" y="768411"/>
                  <a:pt x="3239388" y="867879"/>
                  <a:pt x="3230105" y="1072673"/>
                </a:cubicBezTo>
                <a:cubicBezTo>
                  <a:pt x="3220822" y="1277467"/>
                  <a:pt x="3236420" y="1513710"/>
                  <a:pt x="3230105" y="1651916"/>
                </a:cubicBezTo>
                <a:cubicBezTo>
                  <a:pt x="3223790" y="1790122"/>
                  <a:pt x="3207064" y="1949877"/>
                  <a:pt x="3230105" y="2145345"/>
                </a:cubicBezTo>
                <a:cubicBezTo>
                  <a:pt x="2949877" y="2155184"/>
                  <a:pt x="2793454" y="2116553"/>
                  <a:pt x="2616385" y="2145345"/>
                </a:cubicBezTo>
                <a:cubicBezTo>
                  <a:pt x="2439316" y="2174137"/>
                  <a:pt x="2218161" y="2167520"/>
                  <a:pt x="2002665" y="2145345"/>
                </a:cubicBezTo>
                <a:cubicBezTo>
                  <a:pt x="1787169" y="2123170"/>
                  <a:pt x="1577041" y="2176026"/>
                  <a:pt x="1356644" y="2145345"/>
                </a:cubicBezTo>
                <a:cubicBezTo>
                  <a:pt x="1136247" y="2114664"/>
                  <a:pt x="933211" y="2116421"/>
                  <a:pt x="742924" y="2145345"/>
                </a:cubicBezTo>
                <a:cubicBezTo>
                  <a:pt x="552637" y="2174269"/>
                  <a:pt x="361636" y="2129565"/>
                  <a:pt x="0" y="2145345"/>
                </a:cubicBezTo>
                <a:cubicBezTo>
                  <a:pt x="20808" y="1994994"/>
                  <a:pt x="23821" y="1721050"/>
                  <a:pt x="0" y="1609009"/>
                </a:cubicBezTo>
                <a:cubicBezTo>
                  <a:pt x="-23821" y="1496968"/>
                  <a:pt x="-7171" y="1265233"/>
                  <a:pt x="0" y="1094126"/>
                </a:cubicBezTo>
                <a:cubicBezTo>
                  <a:pt x="7171" y="923019"/>
                  <a:pt x="27408" y="742125"/>
                  <a:pt x="0" y="514883"/>
                </a:cubicBezTo>
                <a:cubicBezTo>
                  <a:pt x="-27408" y="287641"/>
                  <a:pt x="-21168" y="163206"/>
                  <a:pt x="0" y="0"/>
                </a:cubicBezTo>
                <a:close/>
              </a:path>
            </a:pathLst>
          </a:custGeom>
          <a:ln w="50800">
            <a:solidFill>
              <a:srgbClr val="7F2B0E"/>
            </a:solidFill>
            <a:extLst>
              <a:ext uri="{C807C97D-BFC1-408E-A445-0C87EB9F89A2}">
                <ask:lineSketchStyleProps xmlns:ask="http://schemas.microsoft.com/office/drawing/2018/sketchyshapes" sd="20011828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POVIJEST </a:t>
            </a:r>
          </a:p>
          <a:p>
            <a:pPr marL="0" indent="0">
              <a:buNone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Na satima povijesti izučavalo se kako je glagoljica stigla u Istru i koji su prvi tragovi pismenosti u našem zavičaju. Što su saznali i naučili učenici su prikazali su u obliku stripa.</a:t>
            </a:r>
            <a:endParaRPr lang="hr-HR" sz="1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HR" sz="180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FAA6545-ED2F-EB33-9245-67EAD0EFA0CF}"/>
              </a:ext>
            </a:extLst>
          </p:cNvPr>
          <p:cNvSpPr txBox="1">
            <a:spLocks/>
          </p:cNvSpPr>
          <p:nvPr/>
        </p:nvSpPr>
        <p:spPr>
          <a:xfrm>
            <a:off x="417577" y="3575003"/>
            <a:ext cx="3230105" cy="2634996"/>
          </a:xfrm>
          <a:custGeom>
            <a:avLst/>
            <a:gdLst>
              <a:gd name="connsiteX0" fmla="*/ 0 w 3230105"/>
              <a:gd name="connsiteY0" fmla="*/ 0 h 2634996"/>
              <a:gd name="connsiteX1" fmla="*/ 646021 w 3230105"/>
              <a:gd name="connsiteY1" fmla="*/ 0 h 2634996"/>
              <a:gd name="connsiteX2" fmla="*/ 1227440 w 3230105"/>
              <a:gd name="connsiteY2" fmla="*/ 0 h 2634996"/>
              <a:gd name="connsiteX3" fmla="*/ 1841160 w 3230105"/>
              <a:gd name="connsiteY3" fmla="*/ 0 h 2634996"/>
              <a:gd name="connsiteX4" fmla="*/ 2390278 w 3230105"/>
              <a:gd name="connsiteY4" fmla="*/ 0 h 2634996"/>
              <a:gd name="connsiteX5" fmla="*/ 3230105 w 3230105"/>
              <a:gd name="connsiteY5" fmla="*/ 0 h 2634996"/>
              <a:gd name="connsiteX6" fmla="*/ 3230105 w 3230105"/>
              <a:gd name="connsiteY6" fmla="*/ 632399 h 2634996"/>
              <a:gd name="connsiteX7" fmla="*/ 3230105 w 3230105"/>
              <a:gd name="connsiteY7" fmla="*/ 1238448 h 2634996"/>
              <a:gd name="connsiteX8" fmla="*/ 3230105 w 3230105"/>
              <a:gd name="connsiteY8" fmla="*/ 1923547 h 2634996"/>
              <a:gd name="connsiteX9" fmla="*/ 3230105 w 3230105"/>
              <a:gd name="connsiteY9" fmla="*/ 2634996 h 2634996"/>
              <a:gd name="connsiteX10" fmla="*/ 2680987 w 3230105"/>
              <a:gd name="connsiteY10" fmla="*/ 2634996 h 2634996"/>
              <a:gd name="connsiteX11" fmla="*/ 2034966 w 3230105"/>
              <a:gd name="connsiteY11" fmla="*/ 2634996 h 2634996"/>
              <a:gd name="connsiteX12" fmla="*/ 1356644 w 3230105"/>
              <a:gd name="connsiteY12" fmla="*/ 2634996 h 2634996"/>
              <a:gd name="connsiteX13" fmla="*/ 646021 w 3230105"/>
              <a:gd name="connsiteY13" fmla="*/ 2634996 h 2634996"/>
              <a:gd name="connsiteX14" fmla="*/ 0 w 3230105"/>
              <a:gd name="connsiteY14" fmla="*/ 2634996 h 2634996"/>
              <a:gd name="connsiteX15" fmla="*/ 0 w 3230105"/>
              <a:gd name="connsiteY15" fmla="*/ 2055297 h 2634996"/>
              <a:gd name="connsiteX16" fmla="*/ 0 w 3230105"/>
              <a:gd name="connsiteY16" fmla="*/ 1370198 h 2634996"/>
              <a:gd name="connsiteX17" fmla="*/ 0 w 3230105"/>
              <a:gd name="connsiteY17" fmla="*/ 711449 h 2634996"/>
              <a:gd name="connsiteX18" fmla="*/ 0 w 3230105"/>
              <a:gd name="connsiteY18" fmla="*/ 0 h 263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30105" h="2634996" fill="none" extrusionOk="0">
                <a:moveTo>
                  <a:pt x="0" y="0"/>
                </a:moveTo>
                <a:cubicBezTo>
                  <a:pt x="317714" y="24171"/>
                  <a:pt x="480995" y="4500"/>
                  <a:pt x="646021" y="0"/>
                </a:cubicBezTo>
                <a:cubicBezTo>
                  <a:pt x="811047" y="-4500"/>
                  <a:pt x="978006" y="209"/>
                  <a:pt x="1227440" y="0"/>
                </a:cubicBezTo>
                <a:cubicBezTo>
                  <a:pt x="1476874" y="-209"/>
                  <a:pt x="1566642" y="-15932"/>
                  <a:pt x="1841160" y="0"/>
                </a:cubicBezTo>
                <a:cubicBezTo>
                  <a:pt x="2115678" y="15932"/>
                  <a:pt x="2161855" y="-123"/>
                  <a:pt x="2390278" y="0"/>
                </a:cubicBezTo>
                <a:cubicBezTo>
                  <a:pt x="2618701" y="123"/>
                  <a:pt x="2916621" y="-2069"/>
                  <a:pt x="3230105" y="0"/>
                </a:cubicBezTo>
                <a:cubicBezTo>
                  <a:pt x="3219551" y="245906"/>
                  <a:pt x="3227287" y="472502"/>
                  <a:pt x="3230105" y="632399"/>
                </a:cubicBezTo>
                <a:cubicBezTo>
                  <a:pt x="3232923" y="792296"/>
                  <a:pt x="3213206" y="1093184"/>
                  <a:pt x="3230105" y="1238448"/>
                </a:cubicBezTo>
                <a:cubicBezTo>
                  <a:pt x="3247004" y="1383712"/>
                  <a:pt x="3242086" y="1605363"/>
                  <a:pt x="3230105" y="1923547"/>
                </a:cubicBezTo>
                <a:cubicBezTo>
                  <a:pt x="3218124" y="2241731"/>
                  <a:pt x="3232773" y="2414138"/>
                  <a:pt x="3230105" y="2634996"/>
                </a:cubicBezTo>
                <a:cubicBezTo>
                  <a:pt x="3083601" y="2640632"/>
                  <a:pt x="2886825" y="2622371"/>
                  <a:pt x="2680987" y="2634996"/>
                </a:cubicBezTo>
                <a:cubicBezTo>
                  <a:pt x="2475149" y="2647621"/>
                  <a:pt x="2324104" y="2606038"/>
                  <a:pt x="2034966" y="2634996"/>
                </a:cubicBezTo>
                <a:cubicBezTo>
                  <a:pt x="1745828" y="2663954"/>
                  <a:pt x="1683600" y="2621352"/>
                  <a:pt x="1356644" y="2634996"/>
                </a:cubicBezTo>
                <a:cubicBezTo>
                  <a:pt x="1029688" y="2648640"/>
                  <a:pt x="973167" y="2625540"/>
                  <a:pt x="646021" y="2634996"/>
                </a:cubicBezTo>
                <a:cubicBezTo>
                  <a:pt x="318875" y="2644452"/>
                  <a:pt x="193422" y="2660465"/>
                  <a:pt x="0" y="2634996"/>
                </a:cubicBezTo>
                <a:cubicBezTo>
                  <a:pt x="26492" y="2467697"/>
                  <a:pt x="-3237" y="2299109"/>
                  <a:pt x="0" y="2055297"/>
                </a:cubicBezTo>
                <a:cubicBezTo>
                  <a:pt x="3237" y="1811485"/>
                  <a:pt x="3566" y="1523802"/>
                  <a:pt x="0" y="1370198"/>
                </a:cubicBezTo>
                <a:cubicBezTo>
                  <a:pt x="-3566" y="1216594"/>
                  <a:pt x="-17832" y="926898"/>
                  <a:pt x="0" y="711449"/>
                </a:cubicBezTo>
                <a:cubicBezTo>
                  <a:pt x="17832" y="496000"/>
                  <a:pt x="11772" y="202372"/>
                  <a:pt x="0" y="0"/>
                </a:cubicBezTo>
                <a:close/>
              </a:path>
              <a:path w="3230105" h="2634996" stroke="0" extrusionOk="0">
                <a:moveTo>
                  <a:pt x="0" y="0"/>
                </a:moveTo>
                <a:cubicBezTo>
                  <a:pt x="288025" y="26245"/>
                  <a:pt x="469610" y="-14169"/>
                  <a:pt x="678322" y="0"/>
                </a:cubicBezTo>
                <a:cubicBezTo>
                  <a:pt x="887034" y="14169"/>
                  <a:pt x="977448" y="12682"/>
                  <a:pt x="1227440" y="0"/>
                </a:cubicBezTo>
                <a:cubicBezTo>
                  <a:pt x="1477432" y="-12682"/>
                  <a:pt x="1612760" y="15811"/>
                  <a:pt x="1776558" y="0"/>
                </a:cubicBezTo>
                <a:cubicBezTo>
                  <a:pt x="1940356" y="-15811"/>
                  <a:pt x="2073852" y="-1179"/>
                  <a:pt x="2325676" y="0"/>
                </a:cubicBezTo>
                <a:cubicBezTo>
                  <a:pt x="2577500" y="1179"/>
                  <a:pt x="2958702" y="3325"/>
                  <a:pt x="3230105" y="0"/>
                </a:cubicBezTo>
                <a:cubicBezTo>
                  <a:pt x="3209915" y="321830"/>
                  <a:pt x="3217000" y="372572"/>
                  <a:pt x="3230105" y="658749"/>
                </a:cubicBezTo>
                <a:cubicBezTo>
                  <a:pt x="3243210" y="944926"/>
                  <a:pt x="3204727" y="1066598"/>
                  <a:pt x="3230105" y="1317498"/>
                </a:cubicBezTo>
                <a:cubicBezTo>
                  <a:pt x="3255483" y="1568398"/>
                  <a:pt x="3229655" y="1872779"/>
                  <a:pt x="3230105" y="2028947"/>
                </a:cubicBezTo>
                <a:cubicBezTo>
                  <a:pt x="3230555" y="2185115"/>
                  <a:pt x="3241924" y="2378410"/>
                  <a:pt x="3230105" y="2634996"/>
                </a:cubicBezTo>
                <a:cubicBezTo>
                  <a:pt x="2949877" y="2644835"/>
                  <a:pt x="2793454" y="2606204"/>
                  <a:pt x="2616385" y="2634996"/>
                </a:cubicBezTo>
                <a:cubicBezTo>
                  <a:pt x="2439316" y="2663788"/>
                  <a:pt x="2218161" y="2657171"/>
                  <a:pt x="2002665" y="2634996"/>
                </a:cubicBezTo>
                <a:cubicBezTo>
                  <a:pt x="1787169" y="2612821"/>
                  <a:pt x="1577041" y="2665677"/>
                  <a:pt x="1356644" y="2634996"/>
                </a:cubicBezTo>
                <a:cubicBezTo>
                  <a:pt x="1136247" y="2604315"/>
                  <a:pt x="933211" y="2606072"/>
                  <a:pt x="742924" y="2634996"/>
                </a:cubicBezTo>
                <a:cubicBezTo>
                  <a:pt x="552637" y="2663920"/>
                  <a:pt x="361636" y="2619216"/>
                  <a:pt x="0" y="2634996"/>
                </a:cubicBezTo>
                <a:cubicBezTo>
                  <a:pt x="-9957" y="2307036"/>
                  <a:pt x="18692" y="2273531"/>
                  <a:pt x="0" y="1976247"/>
                </a:cubicBezTo>
                <a:cubicBezTo>
                  <a:pt x="-18692" y="1678963"/>
                  <a:pt x="-23320" y="1613268"/>
                  <a:pt x="0" y="1343848"/>
                </a:cubicBezTo>
                <a:cubicBezTo>
                  <a:pt x="23320" y="1074428"/>
                  <a:pt x="-25778" y="872082"/>
                  <a:pt x="0" y="632399"/>
                </a:cubicBezTo>
                <a:cubicBezTo>
                  <a:pt x="25778" y="392716"/>
                  <a:pt x="-4612" y="171160"/>
                  <a:pt x="0" y="0"/>
                </a:cubicBezTo>
                <a:close/>
              </a:path>
            </a:pathLst>
          </a:custGeom>
          <a:ln w="50800">
            <a:solidFill>
              <a:srgbClr val="7F2B0E"/>
            </a:solidFill>
            <a:extLst>
              <a:ext uri="{C807C97D-BFC1-408E-A445-0C87EB9F89A2}">
                <ask:lineSketchStyleProps xmlns:ask="http://schemas.microsoft.com/office/drawing/2018/sketchyshapes" sd="20011828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LIKOVNA KULTURA</a:t>
            </a:r>
          </a:p>
          <a:p>
            <a:pPr marL="0" indent="0">
              <a:buNone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Na satima likovne kulture učenici su nacrtali unikatne prikaze spomenika Aleje glagoljaša koji su umjesto fotografija spomenika uvršteni u Lepezu glagoljaša i izrađivali nakit i ukrasne predmete  s elementima glagoljice.</a:t>
            </a:r>
          </a:p>
          <a:p>
            <a:endParaRPr lang="hr-HR" sz="1800" dirty="0"/>
          </a:p>
          <a:p>
            <a:endParaRPr lang="en-HR" sz="1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DB743B-42C2-EB05-D3D8-18848BB9D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11" r="3426" b="10150"/>
          <a:stretch/>
        </p:blipFill>
        <p:spPr>
          <a:xfrm>
            <a:off x="6976830" y="0"/>
            <a:ext cx="531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4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4F99-FF3D-E597-536E-5D26C692D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20" y="1309023"/>
            <a:ext cx="7700659" cy="2575015"/>
          </a:xfrm>
          <a:custGeom>
            <a:avLst/>
            <a:gdLst>
              <a:gd name="connsiteX0" fmla="*/ 0 w 7700659"/>
              <a:gd name="connsiteY0" fmla="*/ 0 h 2575015"/>
              <a:gd name="connsiteX1" fmla="*/ 361339 w 7700659"/>
              <a:gd name="connsiteY1" fmla="*/ 0 h 2575015"/>
              <a:gd name="connsiteX2" fmla="*/ 1107710 w 7700659"/>
              <a:gd name="connsiteY2" fmla="*/ 0 h 2575015"/>
              <a:gd name="connsiteX3" fmla="*/ 1623062 w 7700659"/>
              <a:gd name="connsiteY3" fmla="*/ 0 h 2575015"/>
              <a:gd name="connsiteX4" fmla="*/ 2215420 w 7700659"/>
              <a:gd name="connsiteY4" fmla="*/ 0 h 2575015"/>
              <a:gd name="connsiteX5" fmla="*/ 2653766 w 7700659"/>
              <a:gd name="connsiteY5" fmla="*/ 0 h 2575015"/>
              <a:gd name="connsiteX6" fmla="*/ 3015104 w 7700659"/>
              <a:gd name="connsiteY6" fmla="*/ 0 h 2575015"/>
              <a:gd name="connsiteX7" fmla="*/ 3684469 w 7700659"/>
              <a:gd name="connsiteY7" fmla="*/ 0 h 2575015"/>
              <a:gd name="connsiteX8" fmla="*/ 4199821 w 7700659"/>
              <a:gd name="connsiteY8" fmla="*/ 0 h 2575015"/>
              <a:gd name="connsiteX9" fmla="*/ 4715173 w 7700659"/>
              <a:gd name="connsiteY9" fmla="*/ 0 h 2575015"/>
              <a:gd name="connsiteX10" fmla="*/ 5230525 w 7700659"/>
              <a:gd name="connsiteY10" fmla="*/ 0 h 2575015"/>
              <a:gd name="connsiteX11" fmla="*/ 5745876 w 7700659"/>
              <a:gd name="connsiteY11" fmla="*/ 0 h 2575015"/>
              <a:gd name="connsiteX12" fmla="*/ 6492248 w 7700659"/>
              <a:gd name="connsiteY12" fmla="*/ 0 h 2575015"/>
              <a:gd name="connsiteX13" fmla="*/ 6853587 w 7700659"/>
              <a:gd name="connsiteY13" fmla="*/ 0 h 2575015"/>
              <a:gd name="connsiteX14" fmla="*/ 7700659 w 7700659"/>
              <a:gd name="connsiteY14" fmla="*/ 0 h 2575015"/>
              <a:gd name="connsiteX15" fmla="*/ 7700659 w 7700659"/>
              <a:gd name="connsiteY15" fmla="*/ 566503 h 2575015"/>
              <a:gd name="connsiteX16" fmla="*/ 7700659 w 7700659"/>
              <a:gd name="connsiteY16" fmla="*/ 1004256 h 2575015"/>
              <a:gd name="connsiteX17" fmla="*/ 7700659 w 7700659"/>
              <a:gd name="connsiteY17" fmla="*/ 1467759 h 2575015"/>
              <a:gd name="connsiteX18" fmla="*/ 7700659 w 7700659"/>
              <a:gd name="connsiteY18" fmla="*/ 1905511 h 2575015"/>
              <a:gd name="connsiteX19" fmla="*/ 7700659 w 7700659"/>
              <a:gd name="connsiteY19" fmla="*/ 2575015 h 2575015"/>
              <a:gd name="connsiteX20" fmla="*/ 6954287 w 7700659"/>
              <a:gd name="connsiteY20" fmla="*/ 2575015 h 2575015"/>
              <a:gd name="connsiteX21" fmla="*/ 6515942 w 7700659"/>
              <a:gd name="connsiteY21" fmla="*/ 2575015 h 2575015"/>
              <a:gd name="connsiteX22" fmla="*/ 5923584 w 7700659"/>
              <a:gd name="connsiteY22" fmla="*/ 2575015 h 2575015"/>
              <a:gd name="connsiteX23" fmla="*/ 5254219 w 7700659"/>
              <a:gd name="connsiteY23" fmla="*/ 2575015 h 2575015"/>
              <a:gd name="connsiteX24" fmla="*/ 4815874 w 7700659"/>
              <a:gd name="connsiteY24" fmla="*/ 2575015 h 2575015"/>
              <a:gd name="connsiteX25" fmla="*/ 4146509 w 7700659"/>
              <a:gd name="connsiteY25" fmla="*/ 2575015 h 2575015"/>
              <a:gd name="connsiteX26" fmla="*/ 3708163 w 7700659"/>
              <a:gd name="connsiteY26" fmla="*/ 2575015 h 2575015"/>
              <a:gd name="connsiteX27" fmla="*/ 3346825 w 7700659"/>
              <a:gd name="connsiteY27" fmla="*/ 2575015 h 2575015"/>
              <a:gd name="connsiteX28" fmla="*/ 2831473 w 7700659"/>
              <a:gd name="connsiteY28" fmla="*/ 2575015 h 2575015"/>
              <a:gd name="connsiteX29" fmla="*/ 2239115 w 7700659"/>
              <a:gd name="connsiteY29" fmla="*/ 2575015 h 2575015"/>
              <a:gd name="connsiteX30" fmla="*/ 1723763 w 7700659"/>
              <a:gd name="connsiteY30" fmla="*/ 2575015 h 2575015"/>
              <a:gd name="connsiteX31" fmla="*/ 1362424 w 7700659"/>
              <a:gd name="connsiteY31" fmla="*/ 2575015 h 2575015"/>
              <a:gd name="connsiteX32" fmla="*/ 1001086 w 7700659"/>
              <a:gd name="connsiteY32" fmla="*/ 2575015 h 2575015"/>
              <a:gd name="connsiteX33" fmla="*/ 0 w 7700659"/>
              <a:gd name="connsiteY33" fmla="*/ 2575015 h 2575015"/>
              <a:gd name="connsiteX34" fmla="*/ 0 w 7700659"/>
              <a:gd name="connsiteY34" fmla="*/ 2034262 h 2575015"/>
              <a:gd name="connsiteX35" fmla="*/ 0 w 7700659"/>
              <a:gd name="connsiteY35" fmla="*/ 1596509 h 2575015"/>
              <a:gd name="connsiteX36" fmla="*/ 0 w 7700659"/>
              <a:gd name="connsiteY36" fmla="*/ 1055756 h 2575015"/>
              <a:gd name="connsiteX37" fmla="*/ 0 w 7700659"/>
              <a:gd name="connsiteY37" fmla="*/ 489253 h 2575015"/>
              <a:gd name="connsiteX38" fmla="*/ 0 w 7700659"/>
              <a:gd name="connsiteY38" fmla="*/ 0 h 257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700659" h="2575015" fill="none" extrusionOk="0">
                <a:moveTo>
                  <a:pt x="0" y="0"/>
                </a:moveTo>
                <a:cubicBezTo>
                  <a:pt x="135610" y="-30162"/>
                  <a:pt x="209593" y="4748"/>
                  <a:pt x="361339" y="0"/>
                </a:cubicBezTo>
                <a:cubicBezTo>
                  <a:pt x="513085" y="-4748"/>
                  <a:pt x="765330" y="43986"/>
                  <a:pt x="1107710" y="0"/>
                </a:cubicBezTo>
                <a:cubicBezTo>
                  <a:pt x="1450090" y="-43986"/>
                  <a:pt x="1371330" y="25036"/>
                  <a:pt x="1623062" y="0"/>
                </a:cubicBezTo>
                <a:cubicBezTo>
                  <a:pt x="1874794" y="-25036"/>
                  <a:pt x="2056004" y="31647"/>
                  <a:pt x="2215420" y="0"/>
                </a:cubicBezTo>
                <a:cubicBezTo>
                  <a:pt x="2374836" y="-31647"/>
                  <a:pt x="2508285" y="3453"/>
                  <a:pt x="2653766" y="0"/>
                </a:cubicBezTo>
                <a:cubicBezTo>
                  <a:pt x="2799247" y="-3453"/>
                  <a:pt x="2867528" y="34149"/>
                  <a:pt x="3015104" y="0"/>
                </a:cubicBezTo>
                <a:cubicBezTo>
                  <a:pt x="3162680" y="-34149"/>
                  <a:pt x="3430848" y="39431"/>
                  <a:pt x="3684469" y="0"/>
                </a:cubicBezTo>
                <a:cubicBezTo>
                  <a:pt x="3938091" y="-39431"/>
                  <a:pt x="4041817" y="7056"/>
                  <a:pt x="4199821" y="0"/>
                </a:cubicBezTo>
                <a:cubicBezTo>
                  <a:pt x="4357825" y="-7056"/>
                  <a:pt x="4490887" y="2028"/>
                  <a:pt x="4715173" y="0"/>
                </a:cubicBezTo>
                <a:cubicBezTo>
                  <a:pt x="4939459" y="-2028"/>
                  <a:pt x="4992512" y="33645"/>
                  <a:pt x="5230525" y="0"/>
                </a:cubicBezTo>
                <a:cubicBezTo>
                  <a:pt x="5468538" y="-33645"/>
                  <a:pt x="5555513" y="60372"/>
                  <a:pt x="5745876" y="0"/>
                </a:cubicBezTo>
                <a:cubicBezTo>
                  <a:pt x="5936239" y="-60372"/>
                  <a:pt x="6233886" y="49433"/>
                  <a:pt x="6492248" y="0"/>
                </a:cubicBezTo>
                <a:cubicBezTo>
                  <a:pt x="6750610" y="-49433"/>
                  <a:pt x="6695510" y="21800"/>
                  <a:pt x="6853587" y="0"/>
                </a:cubicBezTo>
                <a:cubicBezTo>
                  <a:pt x="7011664" y="-21800"/>
                  <a:pt x="7396673" y="59509"/>
                  <a:pt x="7700659" y="0"/>
                </a:cubicBezTo>
                <a:cubicBezTo>
                  <a:pt x="7718550" y="258063"/>
                  <a:pt x="7652766" y="408375"/>
                  <a:pt x="7700659" y="566503"/>
                </a:cubicBezTo>
                <a:cubicBezTo>
                  <a:pt x="7748552" y="724631"/>
                  <a:pt x="7671473" y="865223"/>
                  <a:pt x="7700659" y="1004256"/>
                </a:cubicBezTo>
                <a:cubicBezTo>
                  <a:pt x="7729845" y="1143289"/>
                  <a:pt x="7668367" y="1244188"/>
                  <a:pt x="7700659" y="1467759"/>
                </a:cubicBezTo>
                <a:cubicBezTo>
                  <a:pt x="7732951" y="1691330"/>
                  <a:pt x="7696819" y="1757682"/>
                  <a:pt x="7700659" y="1905511"/>
                </a:cubicBezTo>
                <a:cubicBezTo>
                  <a:pt x="7704499" y="2053340"/>
                  <a:pt x="7652318" y="2359773"/>
                  <a:pt x="7700659" y="2575015"/>
                </a:cubicBezTo>
                <a:cubicBezTo>
                  <a:pt x="7530020" y="2640640"/>
                  <a:pt x="7264363" y="2503112"/>
                  <a:pt x="6954287" y="2575015"/>
                </a:cubicBezTo>
                <a:cubicBezTo>
                  <a:pt x="6644211" y="2646918"/>
                  <a:pt x="6604215" y="2545956"/>
                  <a:pt x="6515942" y="2575015"/>
                </a:cubicBezTo>
                <a:cubicBezTo>
                  <a:pt x="6427670" y="2604074"/>
                  <a:pt x="6177284" y="2562635"/>
                  <a:pt x="5923584" y="2575015"/>
                </a:cubicBezTo>
                <a:cubicBezTo>
                  <a:pt x="5669884" y="2587395"/>
                  <a:pt x="5487436" y="2574778"/>
                  <a:pt x="5254219" y="2575015"/>
                </a:cubicBezTo>
                <a:cubicBezTo>
                  <a:pt x="5021003" y="2575252"/>
                  <a:pt x="4904251" y="2546272"/>
                  <a:pt x="4815874" y="2575015"/>
                </a:cubicBezTo>
                <a:cubicBezTo>
                  <a:pt x="4727497" y="2603758"/>
                  <a:pt x="4451316" y="2499629"/>
                  <a:pt x="4146509" y="2575015"/>
                </a:cubicBezTo>
                <a:cubicBezTo>
                  <a:pt x="3841702" y="2650401"/>
                  <a:pt x="3856928" y="2564426"/>
                  <a:pt x="3708163" y="2575015"/>
                </a:cubicBezTo>
                <a:cubicBezTo>
                  <a:pt x="3559398" y="2585604"/>
                  <a:pt x="3449519" y="2540375"/>
                  <a:pt x="3346825" y="2575015"/>
                </a:cubicBezTo>
                <a:cubicBezTo>
                  <a:pt x="3244131" y="2609655"/>
                  <a:pt x="2946447" y="2571253"/>
                  <a:pt x="2831473" y="2575015"/>
                </a:cubicBezTo>
                <a:cubicBezTo>
                  <a:pt x="2716499" y="2578777"/>
                  <a:pt x="2475815" y="2525895"/>
                  <a:pt x="2239115" y="2575015"/>
                </a:cubicBezTo>
                <a:cubicBezTo>
                  <a:pt x="2002415" y="2624135"/>
                  <a:pt x="1836333" y="2517174"/>
                  <a:pt x="1723763" y="2575015"/>
                </a:cubicBezTo>
                <a:cubicBezTo>
                  <a:pt x="1611193" y="2632856"/>
                  <a:pt x="1440057" y="2548595"/>
                  <a:pt x="1362424" y="2575015"/>
                </a:cubicBezTo>
                <a:cubicBezTo>
                  <a:pt x="1284791" y="2601435"/>
                  <a:pt x="1133570" y="2535544"/>
                  <a:pt x="1001086" y="2575015"/>
                </a:cubicBezTo>
                <a:cubicBezTo>
                  <a:pt x="868602" y="2614486"/>
                  <a:pt x="363398" y="2546844"/>
                  <a:pt x="0" y="2575015"/>
                </a:cubicBezTo>
                <a:cubicBezTo>
                  <a:pt x="-7670" y="2452569"/>
                  <a:pt x="1963" y="2289754"/>
                  <a:pt x="0" y="2034262"/>
                </a:cubicBezTo>
                <a:cubicBezTo>
                  <a:pt x="-1963" y="1778770"/>
                  <a:pt x="1413" y="1811999"/>
                  <a:pt x="0" y="1596509"/>
                </a:cubicBezTo>
                <a:cubicBezTo>
                  <a:pt x="-1413" y="1381019"/>
                  <a:pt x="58671" y="1187861"/>
                  <a:pt x="0" y="1055756"/>
                </a:cubicBezTo>
                <a:cubicBezTo>
                  <a:pt x="-58671" y="923651"/>
                  <a:pt x="17267" y="761204"/>
                  <a:pt x="0" y="489253"/>
                </a:cubicBezTo>
                <a:cubicBezTo>
                  <a:pt x="-17267" y="217302"/>
                  <a:pt x="6801" y="134012"/>
                  <a:pt x="0" y="0"/>
                </a:cubicBezTo>
                <a:close/>
              </a:path>
              <a:path w="7700659" h="2575015" stroke="0" extrusionOk="0">
                <a:moveTo>
                  <a:pt x="0" y="0"/>
                </a:moveTo>
                <a:cubicBezTo>
                  <a:pt x="114245" y="-14113"/>
                  <a:pt x="213204" y="12147"/>
                  <a:pt x="361339" y="0"/>
                </a:cubicBezTo>
                <a:cubicBezTo>
                  <a:pt x="509474" y="-12147"/>
                  <a:pt x="564781" y="5523"/>
                  <a:pt x="722677" y="0"/>
                </a:cubicBezTo>
                <a:cubicBezTo>
                  <a:pt x="880573" y="-5523"/>
                  <a:pt x="1066668" y="4825"/>
                  <a:pt x="1392042" y="0"/>
                </a:cubicBezTo>
                <a:cubicBezTo>
                  <a:pt x="1717416" y="-4825"/>
                  <a:pt x="1714617" y="34942"/>
                  <a:pt x="1984401" y="0"/>
                </a:cubicBezTo>
                <a:cubicBezTo>
                  <a:pt x="2254185" y="-34942"/>
                  <a:pt x="2318111" y="53801"/>
                  <a:pt x="2576759" y="0"/>
                </a:cubicBezTo>
                <a:cubicBezTo>
                  <a:pt x="2835407" y="-53801"/>
                  <a:pt x="2920027" y="7623"/>
                  <a:pt x="3169117" y="0"/>
                </a:cubicBezTo>
                <a:cubicBezTo>
                  <a:pt x="3418207" y="-7623"/>
                  <a:pt x="3488417" y="39618"/>
                  <a:pt x="3684469" y="0"/>
                </a:cubicBezTo>
                <a:cubicBezTo>
                  <a:pt x="3880521" y="-39618"/>
                  <a:pt x="3922832" y="39393"/>
                  <a:pt x="4122814" y="0"/>
                </a:cubicBezTo>
                <a:cubicBezTo>
                  <a:pt x="4322796" y="-39393"/>
                  <a:pt x="4356083" y="22956"/>
                  <a:pt x="4484153" y="0"/>
                </a:cubicBezTo>
                <a:cubicBezTo>
                  <a:pt x="4612223" y="-22956"/>
                  <a:pt x="4998096" y="32209"/>
                  <a:pt x="5153518" y="0"/>
                </a:cubicBezTo>
                <a:cubicBezTo>
                  <a:pt x="5308940" y="-32209"/>
                  <a:pt x="5627960" y="4129"/>
                  <a:pt x="5822883" y="0"/>
                </a:cubicBezTo>
                <a:cubicBezTo>
                  <a:pt x="6017807" y="-4129"/>
                  <a:pt x="6192112" y="64973"/>
                  <a:pt x="6415241" y="0"/>
                </a:cubicBezTo>
                <a:cubicBezTo>
                  <a:pt x="6638370" y="-64973"/>
                  <a:pt x="6687408" y="33907"/>
                  <a:pt x="6853587" y="0"/>
                </a:cubicBezTo>
                <a:cubicBezTo>
                  <a:pt x="7019766" y="-33907"/>
                  <a:pt x="7330148" y="93584"/>
                  <a:pt x="7700659" y="0"/>
                </a:cubicBezTo>
                <a:cubicBezTo>
                  <a:pt x="7749716" y="98810"/>
                  <a:pt x="7657757" y="323663"/>
                  <a:pt x="7700659" y="437753"/>
                </a:cubicBezTo>
                <a:cubicBezTo>
                  <a:pt x="7743561" y="551843"/>
                  <a:pt x="7645373" y="806899"/>
                  <a:pt x="7700659" y="927005"/>
                </a:cubicBezTo>
                <a:cubicBezTo>
                  <a:pt x="7755945" y="1047111"/>
                  <a:pt x="7677444" y="1213744"/>
                  <a:pt x="7700659" y="1416258"/>
                </a:cubicBezTo>
                <a:cubicBezTo>
                  <a:pt x="7723874" y="1618772"/>
                  <a:pt x="7681765" y="1722184"/>
                  <a:pt x="7700659" y="1905511"/>
                </a:cubicBezTo>
                <a:cubicBezTo>
                  <a:pt x="7719553" y="2088838"/>
                  <a:pt x="7700252" y="2413077"/>
                  <a:pt x="7700659" y="2575015"/>
                </a:cubicBezTo>
                <a:cubicBezTo>
                  <a:pt x="7537839" y="2613197"/>
                  <a:pt x="7207294" y="2503401"/>
                  <a:pt x="6954287" y="2575015"/>
                </a:cubicBezTo>
                <a:cubicBezTo>
                  <a:pt x="6701280" y="2646629"/>
                  <a:pt x="6616935" y="2496650"/>
                  <a:pt x="6284922" y="2575015"/>
                </a:cubicBezTo>
                <a:cubicBezTo>
                  <a:pt x="5952910" y="2653380"/>
                  <a:pt x="5868719" y="2508313"/>
                  <a:pt x="5538551" y="2575015"/>
                </a:cubicBezTo>
                <a:cubicBezTo>
                  <a:pt x="5208383" y="2641717"/>
                  <a:pt x="5064789" y="2547675"/>
                  <a:pt x="4869186" y="2575015"/>
                </a:cubicBezTo>
                <a:cubicBezTo>
                  <a:pt x="4673583" y="2602355"/>
                  <a:pt x="4667157" y="2568220"/>
                  <a:pt x="4507847" y="2575015"/>
                </a:cubicBezTo>
                <a:cubicBezTo>
                  <a:pt x="4348537" y="2581810"/>
                  <a:pt x="4071046" y="2546588"/>
                  <a:pt x="3838482" y="2575015"/>
                </a:cubicBezTo>
                <a:cubicBezTo>
                  <a:pt x="3605919" y="2603442"/>
                  <a:pt x="3428532" y="2528031"/>
                  <a:pt x="3323131" y="2575015"/>
                </a:cubicBezTo>
                <a:cubicBezTo>
                  <a:pt x="3217730" y="2621999"/>
                  <a:pt x="3051482" y="2533251"/>
                  <a:pt x="2961792" y="2575015"/>
                </a:cubicBezTo>
                <a:cubicBezTo>
                  <a:pt x="2872102" y="2616779"/>
                  <a:pt x="2738263" y="2545294"/>
                  <a:pt x="2600453" y="2575015"/>
                </a:cubicBezTo>
                <a:cubicBezTo>
                  <a:pt x="2462643" y="2604736"/>
                  <a:pt x="2294677" y="2530664"/>
                  <a:pt x="2162108" y="2575015"/>
                </a:cubicBezTo>
                <a:cubicBezTo>
                  <a:pt x="2029540" y="2619366"/>
                  <a:pt x="1769218" y="2532699"/>
                  <a:pt x="1646756" y="2575015"/>
                </a:cubicBezTo>
                <a:cubicBezTo>
                  <a:pt x="1524294" y="2617331"/>
                  <a:pt x="1282757" y="2546779"/>
                  <a:pt x="977391" y="2575015"/>
                </a:cubicBezTo>
                <a:cubicBezTo>
                  <a:pt x="672025" y="2603251"/>
                  <a:pt x="733285" y="2552437"/>
                  <a:pt x="539046" y="2575015"/>
                </a:cubicBezTo>
                <a:cubicBezTo>
                  <a:pt x="344808" y="2597593"/>
                  <a:pt x="223612" y="2540938"/>
                  <a:pt x="0" y="2575015"/>
                </a:cubicBezTo>
                <a:cubicBezTo>
                  <a:pt x="-45653" y="2379053"/>
                  <a:pt x="10299" y="2189778"/>
                  <a:pt x="0" y="2085762"/>
                </a:cubicBezTo>
                <a:cubicBezTo>
                  <a:pt x="-10299" y="1981746"/>
                  <a:pt x="10699" y="1818328"/>
                  <a:pt x="0" y="1570759"/>
                </a:cubicBezTo>
                <a:cubicBezTo>
                  <a:pt x="-10699" y="1323190"/>
                  <a:pt x="23648" y="1288797"/>
                  <a:pt x="0" y="1107256"/>
                </a:cubicBezTo>
                <a:cubicBezTo>
                  <a:pt x="-23648" y="925715"/>
                  <a:pt x="50894" y="784189"/>
                  <a:pt x="0" y="592253"/>
                </a:cubicBezTo>
                <a:cubicBezTo>
                  <a:pt x="-50894" y="400317"/>
                  <a:pt x="63110" y="143776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5228341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HR" sz="1800" b="1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HR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epeza glagolja brošura je nastala kao rezultat niza aktivnosti u kojima su se učenici upoznali s počecima pismenosti u Istri: kako je glagoljica stigla u Istru </a:t>
            </a: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i</a:t>
            </a:r>
            <a:r>
              <a:rPr lang="en-HR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koju važnost glagoljica ima u našoj povijesti i kulturi. </a:t>
            </a:r>
          </a:p>
          <a:p>
            <a:r>
              <a:rPr lang="hr-HR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Crteži spomenika Aleje glagoljaša u lepezi radovi su učenika i popraćeni  kratkim opisom.</a:t>
            </a:r>
          </a:p>
          <a:p>
            <a:r>
              <a:rPr lang="hr-HR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Lepeza glagoljaša svojevrstan je vodič kroz Aleju glagoljaša nastala u sklopu zavičajnih aktivnosti i autorska je publikacija naše škole.</a:t>
            </a:r>
          </a:p>
          <a:p>
            <a:endParaRPr lang="hr-H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CF7845-D945-1F8A-B582-02A91A8F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14300"/>
            <a:ext cx="4339771" cy="9017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HR" sz="3200" dirty="0">
                <a:solidFill>
                  <a:schemeClr val="bg1"/>
                </a:solidFill>
                <a:latin typeface="Cambria" panose="02040503050406030204" pitchFamily="18" charset="0"/>
              </a:rPr>
              <a:t>LEPEZA GLAGOLJAŠA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C1A66-8204-B68A-34C5-99640F79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3" y="4188068"/>
            <a:ext cx="4050138" cy="2531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FAD88-3562-9DB2-DB93-5DE19725B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900" y="4182564"/>
            <a:ext cx="4038200" cy="257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AC34D-09A8-E28A-3302-3CBE73011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712" y="4182564"/>
            <a:ext cx="4048521" cy="2575014"/>
          </a:xfrm>
          <a:prstGeom prst="rect">
            <a:avLst/>
          </a:prstGeom>
        </p:spPr>
      </p:pic>
      <p:pic>
        <p:nvPicPr>
          <p:cNvPr id="8" name="Picture 7" descr="A hand holding a fan of cards&#10;&#10;Description automatically generated">
            <a:extLst>
              <a:ext uri="{FF2B5EF4-FFF2-40B4-BE49-F238E27FC236}">
                <a16:creationId xmlns:a16="http://schemas.microsoft.com/office/drawing/2014/main" id="{478B7D5E-2FDE-90C2-32BD-50497CCCF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030" y="79075"/>
            <a:ext cx="3016779" cy="40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134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7477</TotalTime>
  <Words>1634</Words>
  <Application>Microsoft Macintosh PowerPoint</Application>
  <PresentationFormat>Widescreen</PresentationFormat>
  <Paragraphs>97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</vt:lpstr>
      <vt:lpstr>Arial</vt:lpstr>
      <vt:lpstr>Calibri</vt:lpstr>
      <vt:lpstr>Cambria</vt:lpstr>
      <vt:lpstr>Comic Sans MS</vt:lpstr>
      <vt:lpstr>Rockwell</vt:lpstr>
      <vt:lpstr>Rockwell Condensed</vt:lpstr>
      <vt:lpstr>Rockwell Extra Bold</vt:lpstr>
      <vt:lpstr>Wingdings</vt:lpstr>
      <vt:lpstr>Wood Type</vt:lpstr>
      <vt:lpstr>Istarska škrinjica lo scrigno istriano</vt:lpstr>
      <vt:lpstr>PowerPoint Presentation</vt:lpstr>
      <vt:lpstr>Istarska škrinja</vt:lpstr>
      <vt:lpstr>ISTARSKA ŠKRINJICA  - izrada</vt:lpstr>
      <vt:lpstr>ISTARSKA ŠKRINJICA  - od ideje do realizacije</vt:lpstr>
      <vt:lpstr>ISTARSKA ŠKRINJICA – spremna za zavičajno blago</vt:lpstr>
      <vt:lpstr>PowerPoint Presentation</vt:lpstr>
      <vt:lpstr> Glagoljica u istri </vt:lpstr>
      <vt:lpstr>LEPEZA GLAGOLJAŠA</vt:lpstr>
      <vt:lpstr>Likovna kultura</vt:lpstr>
      <vt:lpstr>PowerPoint Presentation</vt:lpstr>
      <vt:lpstr>LEPEZA GLAGOLJAŠA</vt:lpstr>
      <vt:lpstr>Terenska nastava</vt:lpstr>
      <vt:lpstr>PowerPoint Presentation</vt:lpstr>
      <vt:lpstr>   Glagoljaški straničnik</vt:lpstr>
      <vt:lpstr>PowerPoint Presentation</vt:lpstr>
      <vt:lpstr>    NJOKOMAT</vt:lpstr>
      <vt:lpstr>    NJOKOMAT</vt:lpstr>
      <vt:lpstr>   NAKIT I UKRASI SA ZAVIČAJNIM MOTIVIMA </vt:lpstr>
      <vt:lpstr>PowerPoint Presentation</vt:lpstr>
      <vt:lpstr>PowerPoint Presentation</vt:lpstr>
      <vt:lpstr>  Igra pike pake </vt:lpstr>
      <vt:lpstr>PowerPoint Presentation</vt:lpstr>
      <vt:lpstr>  PULSKI LEGENDARIJ</vt:lpstr>
      <vt:lpstr>PowerPoint Presentation</vt:lpstr>
      <vt:lpstr>  PULSKI LEGENDARIJ</vt:lpstr>
      <vt:lpstr>Istarska škrinjica – realizacija projektnih aktivnoasti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Istarska škrinjica lo scrignetto istriano</dc:title>
  <dc:creator>Jelena Urošević-Hušak</dc:creator>
  <cp:lastModifiedBy>Microsoft Office User</cp:lastModifiedBy>
  <cp:revision>14</cp:revision>
  <dcterms:created xsi:type="dcterms:W3CDTF">2024-04-23T16:56:45Z</dcterms:created>
  <dcterms:modified xsi:type="dcterms:W3CDTF">2024-05-22T06:33:57Z</dcterms:modified>
</cp:coreProperties>
</file>